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81" r:id="rId4"/>
  </p:sldMasterIdLst>
  <p:notesMasterIdLst>
    <p:notesMasterId r:id="rId17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9" r:id="rId12"/>
    <p:sldId id="270" r:id="rId13"/>
    <p:sldId id="268" r:id="rId14"/>
    <p:sldId id="267" r:id="rId15"/>
    <p:sldId id="266" r:id="rId16"/>
  </p:sldIdLst>
  <p:sldSz cx="12192000" cy="6858000"/>
  <p:notesSz cx="6858000" cy="9144000"/>
  <p:embeddedFontLst>
    <p:embeddedFont>
      <p:font typeface="Franklin Gothic Medium" panose="020B0603020102020204" pitchFamily="34" charset="0"/>
      <p:regular r:id="rId18"/>
      <p:italic r:id="rId19"/>
    </p:embeddedFont>
    <p:embeddedFont>
      <p:font typeface="Inter" panose="020B0604020202020204" charset="0"/>
      <p:regular r:id="rId20"/>
      <p:bold r:id="rId21"/>
    </p:embeddedFont>
    <p:embeddedFont>
      <p:font typeface="JetBrains Mono" panose="020B0604020202020204" charset="0"/>
      <p:regular r:id="rId22"/>
      <p:bold r:id="rId23"/>
      <p:italic r:id="rId24"/>
      <p:boldItalic r:id="rId25"/>
    </p:embeddedFont>
    <p:embeddedFont>
      <p:font typeface="Vidaloka " panose="020B0604020202020204" charset="0"/>
      <p:regular r:id="rId26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8DAD"/>
    <a:srgbClr val="E0DEF4"/>
    <a:srgbClr val="5F5379"/>
    <a:srgbClr val="191724"/>
    <a:srgbClr val="F6C177"/>
    <a:srgbClr val="26233A"/>
    <a:srgbClr val="1F1D2E"/>
    <a:srgbClr val="EAAD97"/>
    <a:srgbClr val="C4A7E7"/>
    <a:srgbClr val="FAF4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D2094F-E946-425E-9E48-A76DB953C6D5}" v="366" dt="2024-06-10T00:34:54.0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876" autoAdjust="0"/>
  </p:normalViewPr>
  <p:slideViewPr>
    <p:cSldViewPr snapToGrid="0">
      <p:cViewPr>
        <p:scale>
          <a:sx n="66" d="100"/>
          <a:sy n="66" d="100"/>
        </p:scale>
        <p:origin x="64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RGE ANTONIO TERENCE NOVAES DE SANTANA" userId="1066b088-055d-4877-92a9-e7505e960c87" providerId="ADAL" clId="{4BD2094F-E946-425E-9E48-A76DB953C6D5}"/>
    <pc:docChg chg="undo redo custSel addSld delSld modSld sldOrd">
      <pc:chgData name="JORGE ANTONIO TERENCE NOVAES DE SANTANA" userId="1066b088-055d-4877-92a9-e7505e960c87" providerId="ADAL" clId="{4BD2094F-E946-425E-9E48-A76DB953C6D5}" dt="2024-06-10T00:34:54.069" v="2326"/>
      <pc:docMkLst>
        <pc:docMk/>
      </pc:docMkLst>
      <pc:sldChg chg="addSp delSp modSp mod setBg delDesignElem chgLayout">
        <pc:chgData name="JORGE ANTONIO TERENCE NOVAES DE SANTANA" userId="1066b088-055d-4877-92a9-e7505e960c87" providerId="ADAL" clId="{4BD2094F-E946-425E-9E48-A76DB953C6D5}" dt="2024-06-09T23:36:59.905" v="1397" actId="14100"/>
        <pc:sldMkLst>
          <pc:docMk/>
          <pc:sldMk cId="709946213" sldId="256"/>
        </pc:sldMkLst>
        <pc:spChg chg="mod ord">
          <ac:chgData name="JORGE ANTONIO TERENCE NOVAES DE SANTANA" userId="1066b088-055d-4877-92a9-e7505e960c87" providerId="ADAL" clId="{4BD2094F-E946-425E-9E48-A76DB953C6D5}" dt="2024-06-09T02:30:01.233" v="1191" actId="207"/>
          <ac:spMkLst>
            <pc:docMk/>
            <pc:sldMk cId="709946213" sldId="256"/>
            <ac:spMk id="2" creationId="{E7FF6F41-B0CC-8DCA-5628-FD057DF1317F}"/>
          </ac:spMkLst>
        </pc:spChg>
        <pc:spChg chg="add del mod ord">
          <ac:chgData name="JORGE ANTONIO TERENCE NOVAES DE SANTANA" userId="1066b088-055d-4877-92a9-e7505e960c87" providerId="ADAL" clId="{4BD2094F-E946-425E-9E48-A76DB953C6D5}" dt="2024-06-09T02:24:05.616" v="1010" actId="21"/>
          <ac:spMkLst>
            <pc:docMk/>
            <pc:sldMk cId="709946213" sldId="256"/>
            <ac:spMk id="3" creationId="{9DFDD90D-D5AE-DCC0-3815-C841C39AA285}"/>
          </ac:spMkLst>
        </pc:spChg>
        <pc:spChg chg="add del">
          <ac:chgData name="JORGE ANTONIO TERENCE NOVAES DE SANTANA" userId="1066b088-055d-4877-92a9-e7505e960c87" providerId="ADAL" clId="{4BD2094F-E946-425E-9E48-A76DB953C6D5}" dt="2024-06-09T02:20:59.653" v="978" actId="11529"/>
          <ac:spMkLst>
            <pc:docMk/>
            <pc:sldMk cId="709946213" sldId="256"/>
            <ac:spMk id="5" creationId="{84473198-8834-563F-A99E-2749F9616BA4}"/>
          </ac:spMkLst>
        </pc:spChg>
        <pc:spChg chg="add mod">
          <ac:chgData name="JORGE ANTONIO TERENCE NOVAES DE SANTANA" userId="1066b088-055d-4877-92a9-e7505e960c87" providerId="ADAL" clId="{4BD2094F-E946-425E-9E48-A76DB953C6D5}" dt="2024-06-09T23:36:59.905" v="1397" actId="14100"/>
          <ac:spMkLst>
            <pc:docMk/>
            <pc:sldMk cId="709946213" sldId="256"/>
            <ac:spMk id="6" creationId="{B4286F26-1F70-E8BC-FA3E-C326EEDEB68A}"/>
          </ac:spMkLst>
        </pc:spChg>
        <pc:spChg chg="add mod">
          <ac:chgData name="JORGE ANTONIO TERENCE NOVAES DE SANTANA" userId="1066b088-055d-4877-92a9-e7505e960c87" providerId="ADAL" clId="{4BD2094F-E946-425E-9E48-A76DB953C6D5}" dt="2024-06-09T02:25:40.934" v="1115" actId="14100"/>
          <ac:spMkLst>
            <pc:docMk/>
            <pc:sldMk cId="709946213" sldId="256"/>
            <ac:spMk id="7" creationId="{8ADE8BF1-A0F3-F922-CF57-92209929F7B2}"/>
          </ac:spMkLst>
        </pc:spChg>
        <pc:spChg chg="add mod">
          <ac:chgData name="JORGE ANTONIO TERENCE NOVAES DE SANTANA" userId="1066b088-055d-4877-92a9-e7505e960c87" providerId="ADAL" clId="{4BD2094F-E946-425E-9E48-A76DB953C6D5}" dt="2024-06-09T02:25:48.992" v="1148" actId="1035"/>
          <ac:spMkLst>
            <pc:docMk/>
            <pc:sldMk cId="709946213" sldId="256"/>
            <ac:spMk id="8" creationId="{9DFDD90D-D5AE-DCC0-3815-C841C39AA285}"/>
          </ac:spMkLst>
        </pc:spChg>
        <pc:spChg chg="add mod">
          <ac:chgData name="JORGE ANTONIO TERENCE NOVAES DE SANTANA" userId="1066b088-055d-4877-92a9-e7505e960c87" providerId="ADAL" clId="{4BD2094F-E946-425E-9E48-A76DB953C6D5}" dt="2024-06-09T02:29:35.625" v="1189" actId="207"/>
          <ac:spMkLst>
            <pc:docMk/>
            <pc:sldMk cId="709946213" sldId="256"/>
            <ac:spMk id="9" creationId="{5E7452CD-0AAD-BEE5-7D53-3301285D1FF3}"/>
          </ac:spMkLst>
        </pc:spChg>
        <pc:spChg chg="del">
          <ac:chgData name="JORGE ANTONIO TERENCE NOVAES DE SANTANA" userId="1066b088-055d-4877-92a9-e7505e960c87" providerId="ADAL" clId="{4BD2094F-E946-425E-9E48-A76DB953C6D5}" dt="2024-06-09T02:15:25.506" v="975" actId="700"/>
          <ac:spMkLst>
            <pc:docMk/>
            <pc:sldMk cId="709946213" sldId="256"/>
            <ac:spMk id="20" creationId="{52F9B1C2-7D20-4F91-A660-197C98B9A3B1}"/>
          </ac:spMkLst>
        </pc:spChg>
        <pc:spChg chg="del">
          <ac:chgData name="JORGE ANTONIO TERENCE NOVAES DE SANTANA" userId="1066b088-055d-4877-92a9-e7505e960c87" providerId="ADAL" clId="{4BD2094F-E946-425E-9E48-A76DB953C6D5}" dt="2024-06-09T02:15:25.506" v="975" actId="700"/>
          <ac:spMkLst>
            <pc:docMk/>
            <pc:sldMk cId="709946213" sldId="256"/>
            <ac:spMk id="21" creationId="{4AA13AD3-0A4F-475A-BEBB-DEEFF5C096C3}"/>
          </ac:spMkLst>
        </pc:spChg>
        <pc:spChg chg="del">
          <ac:chgData name="JORGE ANTONIO TERENCE NOVAES DE SANTANA" userId="1066b088-055d-4877-92a9-e7505e960c87" providerId="ADAL" clId="{4BD2094F-E946-425E-9E48-A76DB953C6D5}" dt="2024-06-09T02:15:25.506" v="975" actId="700"/>
          <ac:spMkLst>
            <pc:docMk/>
            <pc:sldMk cId="709946213" sldId="256"/>
            <ac:spMk id="22" creationId="{A89C4E6E-ECA4-40E5-A54E-13E92B678E8C}"/>
          </ac:spMkLst>
        </pc:spChg>
        <pc:picChg chg="del">
          <ac:chgData name="JORGE ANTONIO TERENCE NOVAES DE SANTANA" userId="1066b088-055d-4877-92a9-e7505e960c87" providerId="ADAL" clId="{4BD2094F-E946-425E-9E48-A76DB953C6D5}" dt="2024-06-09T02:15:07.605" v="971" actId="478"/>
          <ac:picMkLst>
            <pc:docMk/>
            <pc:sldMk cId="709946213" sldId="256"/>
            <ac:picMk id="4" creationId="{6C1D339C-B9F6-17C5-144E-161FF353D39C}"/>
          </ac:picMkLst>
        </pc:picChg>
      </pc:sldChg>
      <pc:sldChg chg="addSp delSp modSp mod modClrScheme delDesignElem chgLayout modNotesTx">
        <pc:chgData name="JORGE ANTONIO TERENCE NOVAES DE SANTANA" userId="1066b088-055d-4877-92a9-e7505e960c87" providerId="ADAL" clId="{4BD2094F-E946-425E-9E48-A76DB953C6D5}" dt="2024-06-09T02:28:46.328" v="1187"/>
        <pc:sldMkLst>
          <pc:docMk/>
          <pc:sldMk cId="3659588050" sldId="257"/>
        </pc:sldMkLst>
        <pc:spChg chg="mod ord">
          <ac:chgData name="JORGE ANTONIO TERENCE NOVAES DE SANTANA" userId="1066b088-055d-4877-92a9-e7505e960c87" providerId="ADAL" clId="{4BD2094F-E946-425E-9E48-A76DB953C6D5}" dt="2024-06-09T00:35:59.045" v="243" actId="1076"/>
          <ac:spMkLst>
            <pc:docMk/>
            <pc:sldMk cId="3659588050" sldId="257"/>
            <ac:spMk id="2" creationId="{BB161A5C-9F74-2E6E-A8C0-0F382CF09CD8}"/>
          </ac:spMkLst>
        </pc:spChg>
        <pc:spChg chg="add del mod">
          <ac:chgData name="JORGE ANTONIO TERENCE NOVAES DE SANTANA" userId="1066b088-055d-4877-92a9-e7505e960c87" providerId="ADAL" clId="{4BD2094F-E946-425E-9E48-A76DB953C6D5}" dt="2024-06-09T00:35:38.327" v="241" actId="478"/>
          <ac:spMkLst>
            <pc:docMk/>
            <pc:sldMk cId="3659588050" sldId="257"/>
            <ac:spMk id="3" creationId="{8F68D20C-9067-D43F-C8C3-88551AAEF87E}"/>
          </ac:spMkLst>
        </pc:spChg>
        <pc:spChg chg="mod ord">
          <ac:chgData name="JORGE ANTONIO TERENCE NOVAES DE SANTANA" userId="1066b088-055d-4877-92a9-e7505e960c87" providerId="ADAL" clId="{4BD2094F-E946-425E-9E48-A76DB953C6D5}" dt="2024-06-09T00:41:18.756" v="290" actId="1076"/>
          <ac:spMkLst>
            <pc:docMk/>
            <pc:sldMk cId="3659588050" sldId="257"/>
            <ac:spMk id="4" creationId="{2465E6AE-6945-B21F-6D41-88DDB64398E3}"/>
          </ac:spMkLst>
        </pc:spChg>
        <pc:spChg chg="add mod ord">
          <ac:chgData name="JORGE ANTONIO TERENCE NOVAES DE SANTANA" userId="1066b088-055d-4877-92a9-e7505e960c87" providerId="ADAL" clId="{4BD2094F-E946-425E-9E48-A76DB953C6D5}" dt="2024-06-09T00:47:45.621" v="476" actId="14861"/>
          <ac:spMkLst>
            <pc:docMk/>
            <pc:sldMk cId="3659588050" sldId="257"/>
            <ac:spMk id="7" creationId="{E8FB2DA6-684A-B1F9-BD01-68D3C53D545E}"/>
          </ac:spMkLst>
        </pc:spChg>
        <pc:spChg chg="add mod ord">
          <ac:chgData name="JORGE ANTONIO TERENCE NOVAES DE SANTANA" userId="1066b088-055d-4877-92a9-e7505e960c87" providerId="ADAL" clId="{4BD2094F-E946-425E-9E48-A76DB953C6D5}" dt="2024-06-09T00:41:28.306" v="291" actId="1076"/>
          <ac:spMkLst>
            <pc:docMk/>
            <pc:sldMk cId="3659588050" sldId="257"/>
            <ac:spMk id="9" creationId="{6B26FB17-AC49-800C-968A-9BEED07E6EA8}"/>
          </ac:spMkLst>
        </pc:spChg>
        <pc:spChg chg="add del mod ord">
          <ac:chgData name="JORGE ANTONIO TERENCE NOVAES DE SANTANA" userId="1066b088-055d-4877-92a9-e7505e960c87" providerId="ADAL" clId="{4BD2094F-E946-425E-9E48-A76DB953C6D5}" dt="2024-06-09T02:27:06.079" v="1158" actId="478"/>
          <ac:spMkLst>
            <pc:docMk/>
            <pc:sldMk cId="3659588050" sldId="257"/>
            <ac:spMk id="10" creationId="{FF78F44B-28E0-C97B-CA52-1AA7D60EC5BE}"/>
          </ac:spMkLst>
        </pc:spChg>
        <pc:spChg chg="add del">
          <ac:chgData name="JORGE ANTONIO TERENCE NOVAES DE SANTANA" userId="1066b088-055d-4877-92a9-e7505e960c87" providerId="ADAL" clId="{4BD2094F-E946-425E-9E48-A76DB953C6D5}" dt="2024-06-09T00:35:44.050" v="242" actId="700"/>
          <ac:spMkLst>
            <pc:docMk/>
            <pc:sldMk cId="3659588050" sldId="257"/>
            <ac:spMk id="11" creationId="{F58FB36D-73B3-45EF-8CD4-221CCC8BE09F}"/>
          </ac:spMkLst>
        </pc:spChg>
        <pc:spChg chg="add del">
          <ac:chgData name="JORGE ANTONIO TERENCE NOVAES DE SANTANA" userId="1066b088-055d-4877-92a9-e7505e960c87" providerId="ADAL" clId="{4BD2094F-E946-425E-9E48-A76DB953C6D5}" dt="2024-06-09T00:35:44.050" v="242" actId="700"/>
          <ac:spMkLst>
            <pc:docMk/>
            <pc:sldMk cId="3659588050" sldId="257"/>
            <ac:spMk id="13" creationId="{4D7835D7-DF12-420F-843A-1C5083D2B3F8}"/>
          </ac:spMkLst>
        </pc:spChg>
        <pc:picChg chg="add mod">
          <ac:chgData name="JORGE ANTONIO TERENCE NOVAES DE SANTANA" userId="1066b088-055d-4877-92a9-e7505e960c87" providerId="ADAL" clId="{4BD2094F-E946-425E-9E48-A76DB953C6D5}" dt="2024-06-09T00:41:28.306" v="291" actId="1076"/>
          <ac:picMkLst>
            <pc:docMk/>
            <pc:sldMk cId="3659588050" sldId="257"/>
            <ac:picMk id="6" creationId="{BBEB2347-4EAE-361F-4FA3-2CE902B9B481}"/>
          </ac:picMkLst>
        </pc:picChg>
        <pc:picChg chg="del">
          <ac:chgData name="JORGE ANTONIO TERENCE NOVAES DE SANTANA" userId="1066b088-055d-4877-92a9-e7505e960c87" providerId="ADAL" clId="{4BD2094F-E946-425E-9E48-A76DB953C6D5}" dt="2024-06-09T00:13:41.651" v="37" actId="478"/>
          <ac:picMkLst>
            <pc:docMk/>
            <pc:sldMk cId="3659588050" sldId="257"/>
            <ac:picMk id="8" creationId="{FF56D382-A7E0-2960-49DA-1ADD134D1901}"/>
          </ac:picMkLst>
        </pc:picChg>
        <pc:picChg chg="add mod ord modCrop">
          <ac:chgData name="JORGE ANTONIO TERENCE NOVAES DE SANTANA" userId="1066b088-055d-4877-92a9-e7505e960c87" providerId="ADAL" clId="{4BD2094F-E946-425E-9E48-A76DB953C6D5}" dt="2024-06-09T02:28:46.328" v="1187"/>
          <ac:picMkLst>
            <pc:docMk/>
            <pc:sldMk cId="3659588050" sldId="257"/>
            <ac:picMk id="14" creationId="{7420C660-5705-A285-A90B-CCC6ACE0E338}"/>
          </ac:picMkLst>
        </pc:picChg>
        <pc:picChg chg="add del mod">
          <ac:chgData name="JORGE ANTONIO TERENCE NOVAES DE SANTANA" userId="1066b088-055d-4877-92a9-e7505e960c87" providerId="ADAL" clId="{4BD2094F-E946-425E-9E48-A76DB953C6D5}" dt="2024-06-09T00:14:05.068" v="41" actId="478"/>
          <ac:picMkLst>
            <pc:docMk/>
            <pc:sldMk cId="3659588050" sldId="257"/>
            <ac:picMk id="1026" creationId="{F5E808A1-CB18-765F-AC11-C74CB9F7C5F0}"/>
          </ac:picMkLst>
        </pc:picChg>
      </pc:sldChg>
      <pc:sldChg chg="addSp delSp modSp mod setBg modClrScheme delDesignElem chgLayout">
        <pc:chgData name="JORGE ANTONIO TERENCE NOVAES DE SANTANA" userId="1066b088-055d-4877-92a9-e7505e960c87" providerId="ADAL" clId="{4BD2094F-E946-425E-9E48-A76DB953C6D5}" dt="2024-06-09T00:47:17.771" v="473" actId="255"/>
        <pc:sldMkLst>
          <pc:docMk/>
          <pc:sldMk cId="15993618" sldId="258"/>
        </pc:sldMkLst>
        <pc:spChg chg="mod ord">
          <ac:chgData name="JORGE ANTONIO TERENCE NOVAES DE SANTANA" userId="1066b088-055d-4877-92a9-e7505e960c87" providerId="ADAL" clId="{4BD2094F-E946-425E-9E48-A76DB953C6D5}" dt="2024-06-09T00:47:17.771" v="473" actId="255"/>
          <ac:spMkLst>
            <pc:docMk/>
            <pc:sldMk cId="15993618" sldId="258"/>
            <ac:spMk id="2" creationId="{4F39E2CE-3149-9453-57CF-3E8A63070D3D}"/>
          </ac:spMkLst>
        </pc:spChg>
        <pc:spChg chg="add del mod">
          <ac:chgData name="JORGE ANTONIO TERENCE NOVAES DE SANTANA" userId="1066b088-055d-4877-92a9-e7505e960c87" providerId="ADAL" clId="{4BD2094F-E946-425E-9E48-A76DB953C6D5}" dt="2024-06-09T00:43:13.163" v="305" actId="478"/>
          <ac:spMkLst>
            <pc:docMk/>
            <pc:sldMk cId="15993618" sldId="258"/>
            <ac:spMk id="3" creationId="{1A6079E2-1C6B-E7DB-A25E-F40DB1BDE10A}"/>
          </ac:spMkLst>
        </pc:spChg>
        <pc:spChg chg="mod ord">
          <ac:chgData name="JORGE ANTONIO TERENCE NOVAES DE SANTANA" userId="1066b088-055d-4877-92a9-e7505e960c87" providerId="ADAL" clId="{4BD2094F-E946-425E-9E48-A76DB953C6D5}" dt="2024-06-09T00:47:10.207" v="470" actId="255"/>
          <ac:spMkLst>
            <pc:docMk/>
            <pc:sldMk cId="15993618" sldId="258"/>
            <ac:spMk id="4" creationId="{5A330542-42F2-2273-C303-9EE82264783F}"/>
          </ac:spMkLst>
        </pc:spChg>
        <pc:spChg chg="add mod">
          <ac:chgData name="JORGE ANTONIO TERENCE NOVAES DE SANTANA" userId="1066b088-055d-4877-92a9-e7505e960c87" providerId="ADAL" clId="{4BD2094F-E946-425E-9E48-A76DB953C6D5}" dt="2024-06-09T00:47:04.253" v="469" actId="14100"/>
          <ac:spMkLst>
            <pc:docMk/>
            <pc:sldMk cId="15993618" sldId="258"/>
            <ac:spMk id="5" creationId="{A04BAA39-57DF-1FA1-0D2B-892626F2B372}"/>
          </ac:spMkLst>
        </pc:spChg>
        <pc:spChg chg="del">
          <ac:chgData name="JORGE ANTONIO TERENCE NOVAES DE SANTANA" userId="1066b088-055d-4877-92a9-e7505e960c87" providerId="ADAL" clId="{4BD2094F-E946-425E-9E48-A76DB953C6D5}" dt="2024-06-09T00:43:19.056" v="306" actId="700"/>
          <ac:spMkLst>
            <pc:docMk/>
            <pc:sldMk cId="15993618" sldId="258"/>
            <ac:spMk id="10" creationId="{EB6D1D7F-141C-4D8E-BFBA-D95B68E16385}"/>
          </ac:spMkLst>
        </pc:spChg>
        <pc:spChg chg="del">
          <ac:chgData name="JORGE ANTONIO TERENCE NOVAES DE SANTANA" userId="1066b088-055d-4877-92a9-e7505e960c87" providerId="ADAL" clId="{4BD2094F-E946-425E-9E48-A76DB953C6D5}" dt="2024-06-09T00:43:19.056" v="306" actId="700"/>
          <ac:spMkLst>
            <pc:docMk/>
            <pc:sldMk cId="15993618" sldId="258"/>
            <ac:spMk id="12" creationId="{725EFA61-F0F8-4F4A-B750-81EE924F1D78}"/>
          </ac:spMkLst>
        </pc:spChg>
        <pc:picChg chg="mod">
          <ac:chgData name="JORGE ANTONIO TERENCE NOVAES DE SANTANA" userId="1066b088-055d-4877-92a9-e7505e960c87" providerId="ADAL" clId="{4BD2094F-E946-425E-9E48-A76DB953C6D5}" dt="2024-06-09T00:46:19.431" v="419" actId="1076"/>
          <ac:picMkLst>
            <pc:docMk/>
            <pc:sldMk cId="15993618" sldId="258"/>
            <ac:picMk id="6" creationId="{96BAA173-9BE5-380A-9680-BC92CCBA93AA}"/>
          </ac:picMkLst>
        </pc:picChg>
      </pc:sldChg>
      <pc:sldChg chg="addSp delSp modSp mod setBg modClrScheme delDesignElem chgLayout">
        <pc:chgData name="JORGE ANTONIO TERENCE NOVAES DE SANTANA" userId="1066b088-055d-4877-92a9-e7505e960c87" providerId="ADAL" clId="{4BD2094F-E946-425E-9E48-A76DB953C6D5}" dt="2024-06-09T01:54:52.334" v="789" actId="27636"/>
        <pc:sldMkLst>
          <pc:docMk/>
          <pc:sldMk cId="499221184" sldId="259"/>
        </pc:sldMkLst>
        <pc:spChg chg="mod ord">
          <ac:chgData name="JORGE ANTONIO TERENCE NOVAES DE SANTANA" userId="1066b088-055d-4877-92a9-e7505e960c87" providerId="ADAL" clId="{4BD2094F-E946-425E-9E48-A76DB953C6D5}" dt="2024-06-09T01:54:52.334" v="789" actId="27636"/>
          <ac:spMkLst>
            <pc:docMk/>
            <pc:sldMk cId="499221184" sldId="259"/>
            <ac:spMk id="2" creationId="{6DDF56F0-4699-457E-0D74-6FC44339CBE0}"/>
          </ac:spMkLst>
        </pc:spChg>
        <pc:spChg chg="mod ord">
          <ac:chgData name="JORGE ANTONIO TERENCE NOVAES DE SANTANA" userId="1066b088-055d-4877-92a9-e7505e960c87" providerId="ADAL" clId="{4BD2094F-E946-425E-9E48-A76DB953C6D5}" dt="2024-06-09T00:53:21.780" v="492" actId="700"/>
          <ac:spMkLst>
            <pc:docMk/>
            <pc:sldMk cId="499221184" sldId="259"/>
            <ac:spMk id="4" creationId="{DF4C5DE3-39C9-A28A-8A82-4AA77F7ADD61}"/>
          </ac:spMkLst>
        </pc:spChg>
        <pc:spChg chg="add mod ord">
          <ac:chgData name="JORGE ANTONIO TERENCE NOVAES DE SANTANA" userId="1066b088-055d-4877-92a9-e7505e960c87" providerId="ADAL" clId="{4BD2094F-E946-425E-9E48-A76DB953C6D5}" dt="2024-06-09T01:54:43.868" v="783" actId="14100"/>
          <ac:spMkLst>
            <pc:docMk/>
            <pc:sldMk cId="499221184" sldId="259"/>
            <ac:spMk id="7" creationId="{3B7FD495-552A-301A-FAD7-20F98BA9E855}"/>
          </ac:spMkLst>
        </pc:spChg>
        <pc:spChg chg="add del">
          <ac:chgData name="JORGE ANTONIO TERENCE NOVAES DE SANTANA" userId="1066b088-055d-4877-92a9-e7505e960c87" providerId="ADAL" clId="{4BD2094F-E946-425E-9E48-A76DB953C6D5}" dt="2024-06-09T00:53:21.780" v="492" actId="700"/>
          <ac:spMkLst>
            <pc:docMk/>
            <pc:sldMk cId="499221184" sldId="259"/>
            <ac:spMk id="11" creationId="{EB6D1D7F-141C-4D8E-BFBA-D95B68E16385}"/>
          </ac:spMkLst>
        </pc:spChg>
        <pc:spChg chg="add del">
          <ac:chgData name="JORGE ANTONIO TERENCE NOVAES DE SANTANA" userId="1066b088-055d-4877-92a9-e7505e960c87" providerId="ADAL" clId="{4BD2094F-E946-425E-9E48-A76DB953C6D5}" dt="2024-06-09T00:53:21.780" v="492" actId="700"/>
          <ac:spMkLst>
            <pc:docMk/>
            <pc:sldMk cId="499221184" sldId="259"/>
            <ac:spMk id="13" creationId="{B7B54865-0417-4422-B63B-3E74C04CD741}"/>
          </ac:spMkLst>
        </pc:spChg>
        <pc:picChg chg="add mod">
          <ac:chgData name="JORGE ANTONIO TERENCE NOVAES DE SANTANA" userId="1066b088-055d-4877-92a9-e7505e960c87" providerId="ADAL" clId="{4BD2094F-E946-425E-9E48-A76DB953C6D5}" dt="2024-06-09T01:54:44.630" v="785" actId="14100"/>
          <ac:picMkLst>
            <pc:docMk/>
            <pc:sldMk cId="499221184" sldId="259"/>
            <ac:picMk id="5" creationId="{CCF1B1FC-5975-1C84-FE25-2F979C49109B}"/>
          </ac:picMkLst>
        </pc:picChg>
        <pc:picChg chg="del">
          <ac:chgData name="JORGE ANTONIO TERENCE NOVAES DE SANTANA" userId="1066b088-055d-4877-92a9-e7505e960c87" providerId="ADAL" clId="{4BD2094F-E946-425E-9E48-A76DB953C6D5}" dt="2024-06-09T00:52:06.484" v="477" actId="478"/>
          <ac:picMkLst>
            <pc:docMk/>
            <pc:sldMk cId="499221184" sldId="259"/>
            <ac:picMk id="6" creationId="{D402E778-82D3-5AF3-6D10-9ED9E2B46D71}"/>
          </ac:picMkLst>
        </pc:picChg>
      </pc:sldChg>
      <pc:sldChg chg="addSp delSp modSp mod setBg modClrScheme delDesignElem chgLayout">
        <pc:chgData name="JORGE ANTONIO TERENCE NOVAES DE SANTANA" userId="1066b088-055d-4877-92a9-e7505e960c87" providerId="ADAL" clId="{4BD2094F-E946-425E-9E48-A76DB953C6D5}" dt="2024-06-09T02:44:51.637" v="1229" actId="948"/>
        <pc:sldMkLst>
          <pc:docMk/>
          <pc:sldMk cId="3685489843" sldId="260"/>
        </pc:sldMkLst>
        <pc:spChg chg="mod ord">
          <ac:chgData name="JORGE ANTONIO TERENCE NOVAES DE SANTANA" userId="1066b088-055d-4877-92a9-e7505e960c87" providerId="ADAL" clId="{4BD2094F-E946-425E-9E48-A76DB953C6D5}" dt="2024-06-09T01:05:49.062" v="509" actId="1076"/>
          <ac:spMkLst>
            <pc:docMk/>
            <pc:sldMk cId="3685489843" sldId="260"/>
            <ac:spMk id="2" creationId="{D03B9723-E6BA-3A41-9DCA-E968EE2A6A98}"/>
          </ac:spMkLst>
        </pc:spChg>
        <pc:spChg chg="mod ord">
          <ac:chgData name="JORGE ANTONIO TERENCE NOVAES DE SANTANA" userId="1066b088-055d-4877-92a9-e7505e960c87" providerId="ADAL" clId="{4BD2094F-E946-425E-9E48-A76DB953C6D5}" dt="2024-06-09T02:44:51.637" v="1229" actId="948"/>
          <ac:spMkLst>
            <pc:docMk/>
            <pc:sldMk cId="3685489843" sldId="260"/>
            <ac:spMk id="4" creationId="{039AC3C7-CD57-CE0C-5F2B-E493F3FDBEDD}"/>
          </ac:spMkLst>
        </pc:spChg>
        <pc:spChg chg="add mod">
          <ac:chgData name="JORGE ANTONIO TERENCE NOVAES DE SANTANA" userId="1066b088-055d-4877-92a9-e7505e960c87" providerId="ADAL" clId="{4BD2094F-E946-425E-9E48-A76DB953C6D5}" dt="2024-06-09T01:10:34.485" v="599" actId="207"/>
          <ac:spMkLst>
            <pc:docMk/>
            <pc:sldMk cId="3685489843" sldId="260"/>
            <ac:spMk id="6" creationId="{232AB075-655C-7314-1444-4C59B21452D7}"/>
          </ac:spMkLst>
        </pc:spChg>
        <pc:spChg chg="del">
          <ac:chgData name="JORGE ANTONIO TERENCE NOVAES DE SANTANA" userId="1066b088-055d-4877-92a9-e7505e960c87" providerId="ADAL" clId="{4BD2094F-E946-425E-9E48-A76DB953C6D5}" dt="2024-06-09T01:04:41.171" v="499" actId="700"/>
          <ac:spMkLst>
            <pc:docMk/>
            <pc:sldMk cId="3685489843" sldId="260"/>
            <ac:spMk id="13" creationId="{EB6D1D7F-141C-4D8E-BFBA-D95B68E16385}"/>
          </ac:spMkLst>
        </pc:spChg>
        <pc:spChg chg="del">
          <ac:chgData name="JORGE ANTONIO TERENCE NOVAES DE SANTANA" userId="1066b088-055d-4877-92a9-e7505e960c87" providerId="ADAL" clId="{4BD2094F-E946-425E-9E48-A76DB953C6D5}" dt="2024-06-09T01:04:41.171" v="499" actId="700"/>
          <ac:spMkLst>
            <pc:docMk/>
            <pc:sldMk cId="3685489843" sldId="260"/>
            <ac:spMk id="15" creationId="{245B42B6-26F8-4E25-839B-FB38F13BEFFC}"/>
          </ac:spMkLst>
        </pc:spChg>
        <pc:spChg chg="add del">
          <ac:chgData name="JORGE ANTONIO TERENCE NOVAES DE SANTANA" userId="1066b088-055d-4877-92a9-e7505e960c87" providerId="ADAL" clId="{4BD2094F-E946-425E-9E48-A76DB953C6D5}" dt="2024-06-09T01:11:37.080" v="609" actId="478"/>
          <ac:spMkLst>
            <pc:docMk/>
            <pc:sldMk cId="3685489843" sldId="260"/>
            <ac:spMk id="18" creationId="{5EE31435-29D0-5461-D52C-32E58B80FCC8}"/>
          </ac:spMkLst>
        </pc:spChg>
        <pc:spChg chg="add mod">
          <ac:chgData name="JORGE ANTONIO TERENCE NOVAES DE SANTANA" userId="1066b088-055d-4877-92a9-e7505e960c87" providerId="ADAL" clId="{4BD2094F-E946-425E-9E48-A76DB953C6D5}" dt="2024-06-09T01:13:49.807" v="637" actId="692"/>
          <ac:spMkLst>
            <pc:docMk/>
            <pc:sldMk cId="3685489843" sldId="260"/>
            <ac:spMk id="19" creationId="{351D9684-AF90-E3E1-476D-D7A403870869}"/>
          </ac:spMkLst>
        </pc:spChg>
        <pc:spChg chg="add mod">
          <ac:chgData name="JORGE ANTONIO TERENCE NOVAES DE SANTANA" userId="1066b088-055d-4877-92a9-e7505e960c87" providerId="ADAL" clId="{4BD2094F-E946-425E-9E48-A76DB953C6D5}" dt="2024-06-09T01:13:33.259" v="635" actId="692"/>
          <ac:spMkLst>
            <pc:docMk/>
            <pc:sldMk cId="3685489843" sldId="260"/>
            <ac:spMk id="20" creationId="{19825721-D2FC-8765-19BF-883474B86564}"/>
          </ac:spMkLst>
        </pc:spChg>
        <pc:spChg chg="add mod">
          <ac:chgData name="JORGE ANTONIO TERENCE NOVAES DE SANTANA" userId="1066b088-055d-4877-92a9-e7505e960c87" providerId="ADAL" clId="{4BD2094F-E946-425E-9E48-A76DB953C6D5}" dt="2024-06-09T01:13:25.005" v="631" actId="692"/>
          <ac:spMkLst>
            <pc:docMk/>
            <pc:sldMk cId="3685489843" sldId="260"/>
            <ac:spMk id="21" creationId="{116A18B1-4040-A17C-298C-278ACF00F4AE}"/>
          </ac:spMkLst>
        </pc:spChg>
        <pc:picChg chg="add mod">
          <ac:chgData name="JORGE ANTONIO TERENCE NOVAES DE SANTANA" userId="1066b088-055d-4877-92a9-e7505e960c87" providerId="ADAL" clId="{4BD2094F-E946-425E-9E48-A76DB953C6D5}" dt="2024-06-09T01:06:46.693" v="544" actId="1076"/>
          <ac:picMkLst>
            <pc:docMk/>
            <pc:sldMk cId="3685489843" sldId="260"/>
            <ac:picMk id="5" creationId="{2B2DE61E-89F2-E8DB-23F6-D7D51047FA62}"/>
          </ac:picMkLst>
        </pc:picChg>
        <pc:picChg chg="del">
          <ac:chgData name="JORGE ANTONIO TERENCE NOVAES DE SANTANA" userId="1066b088-055d-4877-92a9-e7505e960c87" providerId="ADAL" clId="{4BD2094F-E946-425E-9E48-A76DB953C6D5}" dt="2024-06-09T01:04:57.618" v="503" actId="478"/>
          <ac:picMkLst>
            <pc:docMk/>
            <pc:sldMk cId="3685489843" sldId="260"/>
            <ac:picMk id="8" creationId="{3F498050-06E3-3EDD-1832-6A96253CEB23}"/>
          </ac:picMkLst>
        </pc:picChg>
        <pc:cxnChg chg="add del mod">
          <ac:chgData name="JORGE ANTONIO TERENCE NOVAES DE SANTANA" userId="1066b088-055d-4877-92a9-e7505e960c87" providerId="ADAL" clId="{4BD2094F-E946-425E-9E48-A76DB953C6D5}" dt="2024-06-09T01:11:41.835" v="610" actId="478"/>
          <ac:cxnSpMkLst>
            <pc:docMk/>
            <pc:sldMk cId="3685489843" sldId="260"/>
            <ac:cxnSpMk id="9" creationId="{47D548FC-86D6-45F6-E2B2-1D71EBE429FC}"/>
          </ac:cxnSpMkLst>
        </pc:cxnChg>
        <pc:cxnChg chg="add del mod">
          <ac:chgData name="JORGE ANTONIO TERENCE NOVAES DE SANTANA" userId="1066b088-055d-4877-92a9-e7505e960c87" providerId="ADAL" clId="{4BD2094F-E946-425E-9E48-A76DB953C6D5}" dt="2024-06-09T01:11:43.305" v="611" actId="478"/>
          <ac:cxnSpMkLst>
            <pc:docMk/>
            <pc:sldMk cId="3685489843" sldId="260"/>
            <ac:cxnSpMk id="12" creationId="{46321DBF-2D04-FFFC-7445-F27267A68C2B}"/>
          </ac:cxnSpMkLst>
        </pc:cxnChg>
      </pc:sldChg>
      <pc:sldChg chg="addSp delSp modSp mod setBg delDesignElem chgLayout">
        <pc:chgData name="JORGE ANTONIO TERENCE NOVAES DE SANTANA" userId="1066b088-055d-4877-92a9-e7505e960c87" providerId="ADAL" clId="{4BD2094F-E946-425E-9E48-A76DB953C6D5}" dt="2024-06-09T23:57:48.431" v="1729" actId="14100"/>
        <pc:sldMkLst>
          <pc:docMk/>
          <pc:sldMk cId="930834615" sldId="261"/>
        </pc:sldMkLst>
        <pc:spChg chg="del mod ord">
          <ac:chgData name="JORGE ANTONIO TERENCE NOVAES DE SANTANA" userId="1066b088-055d-4877-92a9-e7505e960c87" providerId="ADAL" clId="{4BD2094F-E946-425E-9E48-A76DB953C6D5}" dt="2024-06-09T01:55:22.300" v="791" actId="478"/>
          <ac:spMkLst>
            <pc:docMk/>
            <pc:sldMk cId="930834615" sldId="261"/>
            <ac:spMk id="2" creationId="{432E0E50-0C37-5E22-3CBC-317A25BBC693}"/>
          </ac:spMkLst>
        </pc:spChg>
        <pc:spChg chg="add mod">
          <ac:chgData name="JORGE ANTONIO TERENCE NOVAES DE SANTANA" userId="1066b088-055d-4877-92a9-e7505e960c87" providerId="ADAL" clId="{4BD2094F-E946-425E-9E48-A76DB953C6D5}" dt="2024-06-09T02:05:59.595" v="871" actId="14100"/>
          <ac:spMkLst>
            <pc:docMk/>
            <pc:sldMk cId="930834615" sldId="261"/>
            <ac:spMk id="3" creationId="{7E73D826-5161-7270-47E1-6769FC9B9902}"/>
          </ac:spMkLst>
        </pc:spChg>
        <pc:spChg chg="mod ord">
          <ac:chgData name="JORGE ANTONIO TERENCE NOVAES DE SANTANA" userId="1066b088-055d-4877-92a9-e7505e960c87" providerId="ADAL" clId="{4BD2094F-E946-425E-9E48-A76DB953C6D5}" dt="2024-06-09T23:57:48.431" v="1729" actId="14100"/>
          <ac:spMkLst>
            <pc:docMk/>
            <pc:sldMk cId="930834615" sldId="261"/>
            <ac:spMk id="4" creationId="{8D90D5AD-D0A1-D925-37A6-A401E545001B}"/>
          </ac:spMkLst>
        </pc:spChg>
        <pc:spChg chg="add mod ord">
          <ac:chgData name="JORGE ANTONIO TERENCE NOVAES DE SANTANA" userId="1066b088-055d-4877-92a9-e7505e960c87" providerId="ADAL" clId="{4BD2094F-E946-425E-9E48-A76DB953C6D5}" dt="2024-06-09T23:57:45.495" v="1728" actId="14100"/>
          <ac:spMkLst>
            <pc:docMk/>
            <pc:sldMk cId="930834615" sldId="261"/>
            <ac:spMk id="5" creationId="{21E413F9-AB3B-D009-142E-70030C750AFB}"/>
          </ac:spMkLst>
        </pc:spChg>
        <pc:spChg chg="add del">
          <ac:chgData name="JORGE ANTONIO TERENCE NOVAES DE SANTANA" userId="1066b088-055d-4877-92a9-e7505e960c87" providerId="ADAL" clId="{4BD2094F-E946-425E-9E48-A76DB953C6D5}" dt="2024-06-09T01:53:51.067" v="767" actId="700"/>
          <ac:spMkLst>
            <pc:docMk/>
            <pc:sldMk cId="930834615" sldId="261"/>
            <ac:spMk id="13" creationId="{EB6D1D7F-141C-4D8E-BFBA-D95B68E16385}"/>
          </ac:spMkLst>
        </pc:spChg>
        <pc:spChg chg="add mod">
          <ac:chgData name="JORGE ANTONIO TERENCE NOVAES DE SANTANA" userId="1066b088-055d-4877-92a9-e7505e960c87" providerId="ADAL" clId="{4BD2094F-E946-425E-9E48-A76DB953C6D5}" dt="2024-06-09T23:57:40.231" v="1727" actId="1038"/>
          <ac:spMkLst>
            <pc:docMk/>
            <pc:sldMk cId="930834615" sldId="261"/>
            <ac:spMk id="14" creationId="{BF6B001C-125E-7225-EE30-A18CDA241E27}"/>
          </ac:spMkLst>
        </pc:spChg>
        <pc:spChg chg="add del">
          <ac:chgData name="JORGE ANTONIO TERENCE NOVAES DE SANTANA" userId="1066b088-055d-4877-92a9-e7505e960c87" providerId="ADAL" clId="{4BD2094F-E946-425E-9E48-A76DB953C6D5}" dt="2024-06-09T01:53:51.067" v="767" actId="700"/>
          <ac:spMkLst>
            <pc:docMk/>
            <pc:sldMk cId="930834615" sldId="261"/>
            <ac:spMk id="15" creationId="{245B42B6-26F8-4E25-839B-FB38F13BEFFC}"/>
          </ac:spMkLst>
        </pc:spChg>
        <pc:spChg chg="add mod">
          <ac:chgData name="JORGE ANTONIO TERENCE NOVAES DE SANTANA" userId="1066b088-055d-4877-92a9-e7505e960c87" providerId="ADAL" clId="{4BD2094F-E946-425E-9E48-A76DB953C6D5}" dt="2024-06-09T23:57:40.231" v="1727" actId="1038"/>
          <ac:spMkLst>
            <pc:docMk/>
            <pc:sldMk cId="930834615" sldId="261"/>
            <ac:spMk id="16" creationId="{95866F4A-2706-A291-55A4-E679B114241C}"/>
          </ac:spMkLst>
        </pc:spChg>
        <pc:spChg chg="add mod">
          <ac:chgData name="JORGE ANTONIO TERENCE NOVAES DE SANTANA" userId="1066b088-055d-4877-92a9-e7505e960c87" providerId="ADAL" clId="{4BD2094F-E946-425E-9E48-A76DB953C6D5}" dt="2024-06-09T23:57:40.231" v="1727" actId="1038"/>
          <ac:spMkLst>
            <pc:docMk/>
            <pc:sldMk cId="930834615" sldId="261"/>
            <ac:spMk id="17" creationId="{C53D5D05-B433-16D7-6202-280ADE8AFB55}"/>
          </ac:spMkLst>
        </pc:spChg>
        <pc:spChg chg="add mod">
          <ac:chgData name="JORGE ANTONIO TERENCE NOVAES DE SANTANA" userId="1066b088-055d-4877-92a9-e7505e960c87" providerId="ADAL" clId="{4BD2094F-E946-425E-9E48-A76DB953C6D5}" dt="2024-06-09T23:57:40.231" v="1727" actId="1038"/>
          <ac:spMkLst>
            <pc:docMk/>
            <pc:sldMk cId="930834615" sldId="261"/>
            <ac:spMk id="18" creationId="{C87CFC6A-9D3A-C8F6-3D92-5E9FBD68B20B}"/>
          </ac:spMkLst>
        </pc:spChg>
        <pc:picChg chg="add del">
          <ac:chgData name="JORGE ANTONIO TERENCE NOVAES DE SANTANA" userId="1066b088-055d-4877-92a9-e7505e960c87" providerId="ADAL" clId="{4BD2094F-E946-425E-9E48-A76DB953C6D5}" dt="2024-06-09T02:01:13.274" v="821" actId="22"/>
          <ac:picMkLst>
            <pc:docMk/>
            <pc:sldMk cId="930834615" sldId="261"/>
            <ac:picMk id="7" creationId="{739294F9-9E5B-40A7-A5A4-004F73930D39}"/>
          </ac:picMkLst>
        </pc:picChg>
        <pc:picChg chg="add del">
          <ac:chgData name="JORGE ANTONIO TERENCE NOVAES DE SANTANA" userId="1066b088-055d-4877-92a9-e7505e960c87" providerId="ADAL" clId="{4BD2094F-E946-425E-9E48-A76DB953C6D5}" dt="2024-06-09T02:01:56.148" v="833" actId="478"/>
          <ac:picMkLst>
            <pc:docMk/>
            <pc:sldMk cId="930834615" sldId="261"/>
            <ac:picMk id="8" creationId="{33C4D6BA-0F5B-B101-08FE-B389A178EF6B}"/>
          </ac:picMkLst>
        </pc:picChg>
        <pc:picChg chg="add del mod">
          <ac:chgData name="JORGE ANTONIO TERENCE NOVAES DE SANTANA" userId="1066b088-055d-4877-92a9-e7505e960c87" providerId="ADAL" clId="{4BD2094F-E946-425E-9E48-A76DB953C6D5}" dt="2024-06-09T02:04:38.348" v="845" actId="478"/>
          <ac:picMkLst>
            <pc:docMk/>
            <pc:sldMk cId="930834615" sldId="261"/>
            <ac:picMk id="10" creationId="{C3A4056A-CEBD-68E8-550F-E61D50CD43AF}"/>
          </ac:picMkLst>
        </pc:picChg>
        <pc:picChg chg="add mod">
          <ac:chgData name="JORGE ANTONIO TERENCE NOVAES DE SANTANA" userId="1066b088-055d-4877-92a9-e7505e960c87" providerId="ADAL" clId="{4BD2094F-E946-425E-9E48-A76DB953C6D5}" dt="2024-06-09T23:57:31.682" v="1709" actId="14100"/>
          <ac:picMkLst>
            <pc:docMk/>
            <pc:sldMk cId="930834615" sldId="261"/>
            <ac:picMk id="12" creationId="{DF608A91-2C7E-E66B-6BF4-E32363F3925F}"/>
          </ac:picMkLst>
        </pc:picChg>
        <pc:cxnChg chg="add mod">
          <ac:chgData name="JORGE ANTONIO TERENCE NOVAES DE SANTANA" userId="1066b088-055d-4877-92a9-e7505e960c87" providerId="ADAL" clId="{4BD2094F-E946-425E-9E48-A76DB953C6D5}" dt="2024-06-09T23:57:40.231" v="1727" actId="1038"/>
          <ac:cxnSpMkLst>
            <pc:docMk/>
            <pc:sldMk cId="930834615" sldId="261"/>
            <ac:cxnSpMk id="20" creationId="{F3AF3DC1-CC1F-6D79-02C8-B4E436D7EE54}"/>
          </ac:cxnSpMkLst>
        </pc:cxnChg>
        <pc:cxnChg chg="add mod">
          <ac:chgData name="JORGE ANTONIO TERENCE NOVAES DE SANTANA" userId="1066b088-055d-4877-92a9-e7505e960c87" providerId="ADAL" clId="{4BD2094F-E946-425E-9E48-A76DB953C6D5}" dt="2024-06-09T23:57:40.231" v="1727" actId="1038"/>
          <ac:cxnSpMkLst>
            <pc:docMk/>
            <pc:sldMk cId="930834615" sldId="261"/>
            <ac:cxnSpMk id="23" creationId="{E65876D7-C4F3-2DA5-0871-2D9633FE8266}"/>
          </ac:cxnSpMkLst>
        </pc:cxnChg>
        <pc:cxnChg chg="add mod">
          <ac:chgData name="JORGE ANTONIO TERENCE NOVAES DE SANTANA" userId="1066b088-055d-4877-92a9-e7505e960c87" providerId="ADAL" clId="{4BD2094F-E946-425E-9E48-A76DB953C6D5}" dt="2024-06-09T23:57:40.231" v="1727" actId="1038"/>
          <ac:cxnSpMkLst>
            <pc:docMk/>
            <pc:sldMk cId="930834615" sldId="261"/>
            <ac:cxnSpMk id="24" creationId="{4E800874-5D1D-AA0E-FBAB-D8990EBE96E9}"/>
          </ac:cxnSpMkLst>
        </pc:cxnChg>
      </pc:sldChg>
      <pc:sldChg chg="addSp delSp modSp mod setBg delDesignElem chgLayout">
        <pc:chgData name="JORGE ANTONIO TERENCE NOVAES DE SANTANA" userId="1066b088-055d-4877-92a9-e7505e960c87" providerId="ADAL" clId="{4BD2094F-E946-425E-9E48-A76DB953C6D5}" dt="2024-06-09T23:55:55.493" v="1687" actId="20577"/>
        <pc:sldMkLst>
          <pc:docMk/>
          <pc:sldMk cId="35310320" sldId="262"/>
        </pc:sldMkLst>
        <pc:spChg chg="mod ord">
          <ac:chgData name="JORGE ANTONIO TERENCE NOVAES DE SANTANA" userId="1066b088-055d-4877-92a9-e7505e960c87" providerId="ADAL" clId="{4BD2094F-E946-425E-9E48-A76DB953C6D5}" dt="2024-06-09T23:49:52.924" v="1550" actId="14100"/>
          <ac:spMkLst>
            <pc:docMk/>
            <pc:sldMk cId="35310320" sldId="262"/>
            <ac:spMk id="2" creationId="{C693CE30-6BB4-316F-E927-7653E08B87B4}"/>
          </ac:spMkLst>
        </pc:spChg>
        <pc:spChg chg="add mod ord">
          <ac:chgData name="JORGE ANTONIO TERENCE NOVAES DE SANTANA" userId="1066b088-055d-4877-92a9-e7505e960c87" providerId="ADAL" clId="{4BD2094F-E946-425E-9E48-A76DB953C6D5}" dt="2024-06-09T23:43:27.240" v="1414" actId="1076"/>
          <ac:spMkLst>
            <pc:docMk/>
            <pc:sldMk cId="35310320" sldId="262"/>
            <ac:spMk id="3" creationId="{50075FB0-C6F1-4CED-C8A3-86E6A0FCB565}"/>
          </ac:spMkLst>
        </pc:spChg>
        <pc:spChg chg="del mod ord">
          <ac:chgData name="JORGE ANTONIO TERENCE NOVAES DE SANTANA" userId="1066b088-055d-4877-92a9-e7505e960c87" providerId="ADAL" clId="{4BD2094F-E946-425E-9E48-A76DB953C6D5}" dt="2024-06-09T23:45:34.995" v="1447" actId="478"/>
          <ac:spMkLst>
            <pc:docMk/>
            <pc:sldMk cId="35310320" sldId="262"/>
            <ac:spMk id="4" creationId="{71C140AB-E65E-88EC-BD44-EE3AC0C4E413}"/>
          </ac:spMkLst>
        </pc:spChg>
        <pc:spChg chg="add mod">
          <ac:chgData name="JORGE ANTONIO TERENCE NOVAES DE SANTANA" userId="1066b088-055d-4877-92a9-e7505e960c87" providerId="ADAL" clId="{4BD2094F-E946-425E-9E48-A76DB953C6D5}" dt="2024-06-09T23:49:42.508" v="1549" actId="14861"/>
          <ac:spMkLst>
            <pc:docMk/>
            <pc:sldMk cId="35310320" sldId="262"/>
            <ac:spMk id="6" creationId="{2FDF9E06-167C-E298-EC66-4C90D76FDEDE}"/>
          </ac:spMkLst>
        </pc:spChg>
        <pc:spChg chg="add mod">
          <ac:chgData name="JORGE ANTONIO TERENCE NOVAES DE SANTANA" userId="1066b088-055d-4877-92a9-e7505e960c87" providerId="ADAL" clId="{4BD2094F-E946-425E-9E48-A76DB953C6D5}" dt="2024-06-09T23:49:42.508" v="1549" actId="14861"/>
          <ac:spMkLst>
            <pc:docMk/>
            <pc:sldMk cId="35310320" sldId="262"/>
            <ac:spMk id="7" creationId="{D4E0DA83-D413-6302-B12F-8E300DFA0453}"/>
          </ac:spMkLst>
        </pc:spChg>
        <pc:spChg chg="add mod">
          <ac:chgData name="JORGE ANTONIO TERENCE NOVAES DE SANTANA" userId="1066b088-055d-4877-92a9-e7505e960c87" providerId="ADAL" clId="{4BD2094F-E946-425E-9E48-A76DB953C6D5}" dt="2024-06-09T23:55:55.493" v="1687" actId="20577"/>
          <ac:spMkLst>
            <pc:docMk/>
            <pc:sldMk cId="35310320" sldId="262"/>
            <ac:spMk id="9" creationId="{6013D402-E9E4-5770-C42D-1AA2461672CD}"/>
          </ac:spMkLst>
        </pc:spChg>
        <pc:spChg chg="del">
          <ac:chgData name="JORGE ANTONIO TERENCE NOVAES DE SANTANA" userId="1066b088-055d-4877-92a9-e7505e960c87" providerId="ADAL" clId="{4BD2094F-E946-425E-9E48-A76DB953C6D5}" dt="2024-06-09T23:37:49.118" v="1398" actId="700"/>
          <ac:spMkLst>
            <pc:docMk/>
            <pc:sldMk cId="35310320" sldId="262"/>
            <ac:spMk id="11" creationId="{EB6D1D7F-141C-4D8E-BFBA-D95B68E16385}"/>
          </ac:spMkLst>
        </pc:spChg>
        <pc:spChg chg="add mod">
          <ac:chgData name="JORGE ANTONIO TERENCE NOVAES DE SANTANA" userId="1066b088-055d-4877-92a9-e7505e960c87" providerId="ADAL" clId="{4BD2094F-E946-425E-9E48-A76DB953C6D5}" dt="2024-06-09T23:55:21.956" v="1641" actId="20577"/>
          <ac:spMkLst>
            <pc:docMk/>
            <pc:sldMk cId="35310320" sldId="262"/>
            <ac:spMk id="12" creationId="{1764B848-E278-88E3-691E-6E49415B997C}"/>
          </ac:spMkLst>
        </pc:spChg>
        <pc:spChg chg="del">
          <ac:chgData name="JORGE ANTONIO TERENCE NOVAES DE SANTANA" userId="1066b088-055d-4877-92a9-e7505e960c87" providerId="ADAL" clId="{4BD2094F-E946-425E-9E48-A76DB953C6D5}" dt="2024-06-09T23:37:49.118" v="1398" actId="700"/>
          <ac:spMkLst>
            <pc:docMk/>
            <pc:sldMk cId="35310320" sldId="262"/>
            <ac:spMk id="13" creationId="{27248369-464E-49D1-91FC-BC34A50A66D2}"/>
          </ac:spMkLst>
        </pc:spChg>
        <pc:picChg chg="add del mod">
          <ac:chgData name="JORGE ANTONIO TERENCE NOVAES DE SANTANA" userId="1066b088-055d-4877-92a9-e7505e960c87" providerId="ADAL" clId="{4BD2094F-E946-425E-9E48-A76DB953C6D5}" dt="2024-06-09T23:45:59.591" v="1454" actId="478"/>
          <ac:picMkLst>
            <pc:docMk/>
            <pc:sldMk cId="35310320" sldId="262"/>
            <ac:picMk id="5" creationId="{151A6593-169E-746C-2C5B-53D929F43CFF}"/>
          </ac:picMkLst>
        </pc:picChg>
        <pc:picChg chg="del">
          <ac:chgData name="JORGE ANTONIO TERENCE NOVAES DE SANTANA" userId="1066b088-055d-4877-92a9-e7505e960c87" providerId="ADAL" clId="{4BD2094F-E946-425E-9E48-A76DB953C6D5}" dt="2024-06-09T02:31:32.478" v="1192" actId="478"/>
          <ac:picMkLst>
            <pc:docMk/>
            <pc:sldMk cId="35310320" sldId="262"/>
            <ac:picMk id="6" creationId="{E81D6FF8-9B45-AAF8-9DA9-396694594C60}"/>
          </ac:picMkLst>
        </pc:picChg>
        <pc:picChg chg="add mod">
          <ac:chgData name="JORGE ANTONIO TERENCE NOVAES DE SANTANA" userId="1066b088-055d-4877-92a9-e7505e960c87" providerId="ADAL" clId="{4BD2094F-E946-425E-9E48-A76DB953C6D5}" dt="2024-06-09T23:50:44.805" v="1551" actId="1076"/>
          <ac:picMkLst>
            <pc:docMk/>
            <pc:sldMk cId="35310320" sldId="262"/>
            <ac:picMk id="14" creationId="{34AEBED1-3E6E-D9D3-3946-C0AC77ECFD8C}"/>
          </ac:picMkLst>
        </pc:picChg>
      </pc:sldChg>
      <pc:sldChg chg="addSp delSp modSp del mod setBg modClrScheme delDesignElem chgLayout">
        <pc:chgData name="JORGE ANTONIO TERENCE NOVAES DE SANTANA" userId="1066b088-055d-4877-92a9-e7505e960c87" providerId="ADAL" clId="{4BD2094F-E946-425E-9E48-A76DB953C6D5}" dt="2024-06-10T00:09:04.846" v="2106" actId="2696"/>
        <pc:sldMkLst>
          <pc:docMk/>
          <pc:sldMk cId="2529633857" sldId="263"/>
        </pc:sldMkLst>
        <pc:spChg chg="mod ord">
          <ac:chgData name="JORGE ANTONIO TERENCE NOVAES DE SANTANA" userId="1066b088-055d-4877-92a9-e7505e960c87" providerId="ADAL" clId="{4BD2094F-E946-425E-9E48-A76DB953C6D5}" dt="2024-06-09T23:51:49.302" v="1553" actId="700"/>
          <ac:spMkLst>
            <pc:docMk/>
            <pc:sldMk cId="2529633857" sldId="263"/>
            <ac:spMk id="2" creationId="{47F3E791-E70A-C005-D104-5ACF232EB265}"/>
          </ac:spMkLst>
        </pc:spChg>
        <pc:spChg chg="mod ord">
          <ac:chgData name="JORGE ANTONIO TERENCE NOVAES DE SANTANA" userId="1066b088-055d-4877-92a9-e7505e960c87" providerId="ADAL" clId="{4BD2094F-E946-425E-9E48-A76DB953C6D5}" dt="2024-06-09T23:51:49.302" v="1553" actId="700"/>
          <ac:spMkLst>
            <pc:docMk/>
            <pc:sldMk cId="2529633857" sldId="263"/>
            <ac:spMk id="4" creationId="{D1AA5D11-F0ED-1B22-66F7-15872D2D6875}"/>
          </ac:spMkLst>
        </pc:spChg>
        <pc:spChg chg="del">
          <ac:chgData name="JORGE ANTONIO TERENCE NOVAES DE SANTANA" userId="1066b088-055d-4877-92a9-e7505e960c87" providerId="ADAL" clId="{4BD2094F-E946-425E-9E48-A76DB953C6D5}" dt="2024-06-09T23:51:49.302" v="1553" actId="700"/>
          <ac:spMkLst>
            <pc:docMk/>
            <pc:sldMk cId="2529633857" sldId="263"/>
            <ac:spMk id="15" creationId="{EB6D1D7F-141C-4D8E-BFBA-D95B68E16385}"/>
          </ac:spMkLst>
        </pc:spChg>
        <pc:spChg chg="del">
          <ac:chgData name="JORGE ANTONIO TERENCE NOVAES DE SANTANA" userId="1066b088-055d-4877-92a9-e7505e960c87" providerId="ADAL" clId="{4BD2094F-E946-425E-9E48-A76DB953C6D5}" dt="2024-06-09T23:51:49.302" v="1553" actId="700"/>
          <ac:spMkLst>
            <pc:docMk/>
            <pc:sldMk cId="2529633857" sldId="263"/>
            <ac:spMk id="16" creationId="{725EFA61-F0F8-4F4A-B750-81EE924F1D78}"/>
          </ac:spMkLst>
        </pc:spChg>
        <pc:picChg chg="add mod">
          <ac:chgData name="JORGE ANTONIO TERENCE NOVAES DE SANTANA" userId="1066b088-055d-4877-92a9-e7505e960c87" providerId="ADAL" clId="{4BD2094F-E946-425E-9E48-A76DB953C6D5}" dt="2024-06-09T23:52:06.253" v="1554" actId="1076"/>
          <ac:picMkLst>
            <pc:docMk/>
            <pc:sldMk cId="2529633857" sldId="263"/>
            <ac:picMk id="5" creationId="{6D73E617-7175-3B32-EEC8-6469678E429B}"/>
          </ac:picMkLst>
        </pc:picChg>
        <pc:picChg chg="del">
          <ac:chgData name="JORGE ANTONIO TERENCE NOVAES DE SANTANA" userId="1066b088-055d-4877-92a9-e7505e960c87" providerId="ADAL" clId="{4BD2094F-E946-425E-9E48-A76DB953C6D5}" dt="2024-06-09T02:33:39.637" v="1195" actId="478"/>
          <ac:picMkLst>
            <pc:docMk/>
            <pc:sldMk cId="2529633857" sldId="263"/>
            <ac:picMk id="6" creationId="{3F6ACEE2-86C9-301E-95A6-E7B5A9E07E08}"/>
          </ac:picMkLst>
        </pc:picChg>
      </pc:sldChg>
      <pc:sldChg chg="addSp delSp modSp del mod">
        <pc:chgData name="JORGE ANTONIO TERENCE NOVAES DE SANTANA" userId="1066b088-055d-4877-92a9-e7505e960c87" providerId="ADAL" clId="{4BD2094F-E946-425E-9E48-A76DB953C6D5}" dt="2024-06-10T00:09:09.505" v="2107" actId="2696"/>
        <pc:sldMkLst>
          <pc:docMk/>
          <pc:sldMk cId="956744762" sldId="264"/>
        </pc:sldMkLst>
        <pc:picChg chg="add mod">
          <ac:chgData name="JORGE ANTONIO TERENCE NOVAES DE SANTANA" userId="1066b088-055d-4877-92a9-e7505e960c87" providerId="ADAL" clId="{4BD2094F-E946-425E-9E48-A76DB953C6D5}" dt="2024-06-09T02:35:25.175" v="1201" actId="1076"/>
          <ac:picMkLst>
            <pc:docMk/>
            <pc:sldMk cId="956744762" sldId="264"/>
            <ac:picMk id="5" creationId="{F92C6C8F-F84C-93D7-E4F3-164F31DCF393}"/>
          </ac:picMkLst>
        </pc:picChg>
        <pc:picChg chg="del">
          <ac:chgData name="JORGE ANTONIO TERENCE NOVAES DE SANTANA" userId="1066b088-055d-4877-92a9-e7505e960c87" providerId="ADAL" clId="{4BD2094F-E946-425E-9E48-A76DB953C6D5}" dt="2024-06-09T02:35:22.046" v="1199" actId="478"/>
          <ac:picMkLst>
            <pc:docMk/>
            <pc:sldMk cId="956744762" sldId="264"/>
            <ac:picMk id="6" creationId="{0E8E45AC-19B5-4145-2767-07BA4CBAE710}"/>
          </ac:picMkLst>
        </pc:picChg>
      </pc:sldChg>
      <pc:sldChg chg="addSp delSp modSp del mod">
        <pc:chgData name="JORGE ANTONIO TERENCE NOVAES DE SANTANA" userId="1066b088-055d-4877-92a9-e7505e960c87" providerId="ADAL" clId="{4BD2094F-E946-425E-9E48-A76DB953C6D5}" dt="2024-06-09T15:27:46.849" v="1396" actId="2696"/>
        <pc:sldMkLst>
          <pc:docMk/>
          <pc:sldMk cId="2209486901" sldId="265"/>
        </pc:sldMkLst>
        <pc:spChg chg="mod">
          <ac:chgData name="JORGE ANTONIO TERENCE NOVAES DE SANTANA" userId="1066b088-055d-4877-92a9-e7505e960c87" providerId="ADAL" clId="{4BD2094F-E946-425E-9E48-A76DB953C6D5}" dt="2024-06-09T00:25:25.244" v="125" actId="27636"/>
          <ac:spMkLst>
            <pc:docMk/>
            <pc:sldMk cId="2209486901" sldId="265"/>
            <ac:spMk id="2" creationId="{E0C43346-1B64-D59A-1AAE-9AD990FA0D83}"/>
          </ac:spMkLst>
        </pc:spChg>
        <pc:picChg chg="add mod">
          <ac:chgData name="JORGE ANTONIO TERENCE NOVAES DE SANTANA" userId="1066b088-055d-4877-92a9-e7505e960c87" providerId="ADAL" clId="{4BD2094F-E946-425E-9E48-A76DB953C6D5}" dt="2024-06-09T02:35:41.786" v="1203"/>
          <ac:picMkLst>
            <pc:docMk/>
            <pc:sldMk cId="2209486901" sldId="265"/>
            <ac:picMk id="3" creationId="{F8C98DC7-CDFD-72A9-BF95-C68C162225B2}"/>
          </ac:picMkLst>
        </pc:picChg>
        <pc:picChg chg="del">
          <ac:chgData name="JORGE ANTONIO TERENCE NOVAES DE SANTANA" userId="1066b088-055d-4877-92a9-e7505e960c87" providerId="ADAL" clId="{4BD2094F-E946-425E-9E48-A76DB953C6D5}" dt="2024-06-09T02:35:41.381" v="1202" actId="478"/>
          <ac:picMkLst>
            <pc:docMk/>
            <pc:sldMk cId="2209486901" sldId="265"/>
            <ac:picMk id="6" creationId="{35EB0877-87E9-9837-1E9C-AA21DFB41752}"/>
          </ac:picMkLst>
        </pc:picChg>
      </pc:sldChg>
      <pc:sldChg chg="addSp delSp modSp mod setBg modClrScheme delDesignElem chgLayout">
        <pc:chgData name="JORGE ANTONIO TERENCE NOVAES DE SANTANA" userId="1066b088-055d-4877-92a9-e7505e960c87" providerId="ADAL" clId="{4BD2094F-E946-425E-9E48-A76DB953C6D5}" dt="2024-06-10T00:34:37.626" v="2325" actId="14100"/>
        <pc:sldMkLst>
          <pc:docMk/>
          <pc:sldMk cId="3045011678" sldId="266"/>
        </pc:sldMkLst>
        <pc:spChg chg="mod ord">
          <ac:chgData name="JORGE ANTONIO TERENCE NOVAES DE SANTANA" userId="1066b088-055d-4877-92a9-e7505e960c87" providerId="ADAL" clId="{4BD2094F-E946-425E-9E48-A76DB953C6D5}" dt="2024-06-10T00:34:37.626" v="2325" actId="14100"/>
          <ac:spMkLst>
            <pc:docMk/>
            <pc:sldMk cId="3045011678" sldId="266"/>
            <ac:spMk id="2" creationId="{94F86D81-0E60-3115-791C-71EAE62A7AB6}"/>
          </ac:spMkLst>
        </pc:spChg>
        <pc:spChg chg="add mod">
          <ac:chgData name="JORGE ANTONIO TERENCE NOVAES DE SANTANA" userId="1066b088-055d-4877-92a9-e7505e960c87" providerId="ADAL" clId="{4BD2094F-E946-425E-9E48-A76DB953C6D5}" dt="2024-06-10T00:31:23.863" v="2277" actId="1076"/>
          <ac:spMkLst>
            <pc:docMk/>
            <pc:sldMk cId="3045011678" sldId="266"/>
            <ac:spMk id="3" creationId="{EEFC0DB9-2A4A-CE53-0ECC-2E49C3C59146}"/>
          </ac:spMkLst>
        </pc:spChg>
        <pc:spChg chg="add mod">
          <ac:chgData name="JORGE ANTONIO TERENCE NOVAES DE SANTANA" userId="1066b088-055d-4877-92a9-e7505e960c87" providerId="ADAL" clId="{4BD2094F-E946-425E-9E48-A76DB953C6D5}" dt="2024-06-10T00:14:13.440" v="2130"/>
          <ac:spMkLst>
            <pc:docMk/>
            <pc:sldMk cId="3045011678" sldId="266"/>
            <ac:spMk id="4" creationId="{51BE816F-7E6A-1EE3-A6EE-8BF3974D3EE7}"/>
          </ac:spMkLst>
        </pc:spChg>
        <pc:spChg chg="add mod">
          <ac:chgData name="JORGE ANTONIO TERENCE NOVAES DE SANTANA" userId="1066b088-055d-4877-92a9-e7505e960c87" providerId="ADAL" clId="{4BD2094F-E946-425E-9E48-A76DB953C6D5}" dt="2024-06-10T00:14:13.440" v="2130"/>
          <ac:spMkLst>
            <pc:docMk/>
            <pc:sldMk cId="3045011678" sldId="266"/>
            <ac:spMk id="5" creationId="{FF3DBF21-FF03-40CD-9223-3C1B0EDCB69B}"/>
          </ac:spMkLst>
        </pc:spChg>
        <pc:spChg chg="add mod">
          <ac:chgData name="JORGE ANTONIO TERENCE NOVAES DE SANTANA" userId="1066b088-055d-4877-92a9-e7505e960c87" providerId="ADAL" clId="{4BD2094F-E946-425E-9E48-A76DB953C6D5}" dt="2024-06-10T00:14:37.450" v="2132"/>
          <ac:spMkLst>
            <pc:docMk/>
            <pc:sldMk cId="3045011678" sldId="266"/>
            <ac:spMk id="7" creationId="{2C97DECA-D54D-C586-49FB-9560DA31627A}"/>
          </ac:spMkLst>
        </pc:spChg>
        <pc:spChg chg="add mod">
          <ac:chgData name="JORGE ANTONIO TERENCE NOVAES DE SANTANA" userId="1066b088-055d-4877-92a9-e7505e960c87" providerId="ADAL" clId="{4BD2094F-E946-425E-9E48-A76DB953C6D5}" dt="2024-06-10T00:14:37.450" v="2132"/>
          <ac:spMkLst>
            <pc:docMk/>
            <pc:sldMk cId="3045011678" sldId="266"/>
            <ac:spMk id="8" creationId="{41445FC6-EFCC-17F1-F8AA-A552C53D5AB2}"/>
          </ac:spMkLst>
        </pc:spChg>
        <pc:spChg chg="add mod">
          <ac:chgData name="JORGE ANTONIO TERENCE NOVAES DE SANTANA" userId="1066b088-055d-4877-92a9-e7505e960c87" providerId="ADAL" clId="{4BD2094F-E946-425E-9E48-A76DB953C6D5}" dt="2024-06-10T00:31:35.722" v="2279" actId="14100"/>
          <ac:spMkLst>
            <pc:docMk/>
            <pc:sldMk cId="3045011678" sldId="266"/>
            <ac:spMk id="9" creationId="{F7828E87-AD65-954B-8202-23790367DE71}"/>
          </ac:spMkLst>
        </pc:spChg>
        <pc:spChg chg="add mod">
          <ac:chgData name="JORGE ANTONIO TERENCE NOVAES DE SANTANA" userId="1066b088-055d-4877-92a9-e7505e960c87" providerId="ADAL" clId="{4BD2094F-E946-425E-9E48-A76DB953C6D5}" dt="2024-06-10T00:31:51.980" v="2280" actId="1076"/>
          <ac:spMkLst>
            <pc:docMk/>
            <pc:sldMk cId="3045011678" sldId="266"/>
            <ac:spMk id="10" creationId="{19CDF8B4-7972-3DA3-A0B3-6182B3E945F5}"/>
          </ac:spMkLst>
        </pc:spChg>
        <pc:spChg chg="add mod">
          <ac:chgData name="JORGE ANTONIO TERENCE NOVAES DE SANTANA" userId="1066b088-055d-4877-92a9-e7505e960c87" providerId="ADAL" clId="{4BD2094F-E946-425E-9E48-A76DB953C6D5}" dt="2024-06-10T00:14:43.656" v="2134"/>
          <ac:spMkLst>
            <pc:docMk/>
            <pc:sldMk cId="3045011678" sldId="266"/>
            <ac:spMk id="11" creationId="{28C49176-D44D-B288-EEB8-09344901850A}"/>
          </ac:spMkLst>
        </pc:spChg>
        <pc:spChg chg="add mod">
          <ac:chgData name="JORGE ANTONIO TERENCE NOVAES DE SANTANA" userId="1066b088-055d-4877-92a9-e7505e960c87" providerId="ADAL" clId="{4BD2094F-E946-425E-9E48-A76DB953C6D5}" dt="2024-06-10T00:14:43.656" v="2134"/>
          <ac:spMkLst>
            <pc:docMk/>
            <pc:sldMk cId="3045011678" sldId="266"/>
            <ac:spMk id="12" creationId="{A917A55E-CD39-D98C-4B30-4D29006B1CA9}"/>
          </ac:spMkLst>
        </pc:spChg>
        <pc:spChg chg="add mod">
          <ac:chgData name="JORGE ANTONIO TERENCE NOVAES DE SANTANA" userId="1066b088-055d-4877-92a9-e7505e960c87" providerId="ADAL" clId="{4BD2094F-E946-425E-9E48-A76DB953C6D5}" dt="2024-06-10T00:31:58.088" v="2281" actId="1076"/>
          <ac:spMkLst>
            <pc:docMk/>
            <pc:sldMk cId="3045011678" sldId="266"/>
            <ac:spMk id="14" creationId="{2E589BA9-902D-FA92-AF7F-5FF95F0E446F}"/>
          </ac:spMkLst>
        </pc:spChg>
        <pc:spChg chg="add mod">
          <ac:chgData name="JORGE ANTONIO TERENCE NOVAES DE SANTANA" userId="1066b088-055d-4877-92a9-e7505e960c87" providerId="ADAL" clId="{4BD2094F-E946-425E-9E48-A76DB953C6D5}" dt="2024-06-10T00:33:13.022" v="2318" actId="1076"/>
          <ac:spMkLst>
            <pc:docMk/>
            <pc:sldMk cId="3045011678" sldId="266"/>
            <ac:spMk id="15" creationId="{4221C1FF-C656-2B24-42B9-A60E8C028BE7}"/>
          </ac:spMkLst>
        </pc:spChg>
        <pc:spChg chg="add mod">
          <ac:chgData name="JORGE ANTONIO TERENCE NOVAES DE SANTANA" userId="1066b088-055d-4877-92a9-e7505e960c87" providerId="ADAL" clId="{4BD2094F-E946-425E-9E48-A76DB953C6D5}" dt="2024-06-10T00:33:36.349" v="2319" actId="208"/>
          <ac:spMkLst>
            <pc:docMk/>
            <pc:sldMk cId="3045011678" sldId="266"/>
            <ac:spMk id="16" creationId="{C7FCB557-F049-45D1-E99E-675A2DBB7721}"/>
          </ac:spMkLst>
        </pc:spChg>
        <pc:spChg chg="add mod">
          <ac:chgData name="JORGE ANTONIO TERENCE NOVAES DE SANTANA" userId="1066b088-055d-4877-92a9-e7505e960c87" providerId="ADAL" clId="{4BD2094F-E946-425E-9E48-A76DB953C6D5}" dt="2024-06-10T00:33:07.741" v="2317" actId="1076"/>
          <ac:spMkLst>
            <pc:docMk/>
            <pc:sldMk cId="3045011678" sldId="266"/>
            <ac:spMk id="17" creationId="{F3ABCB21-2141-3458-F490-50B5D381DC24}"/>
          </ac:spMkLst>
        </pc:spChg>
        <pc:spChg chg="add del">
          <ac:chgData name="JORGE ANTONIO TERENCE NOVAES DE SANTANA" userId="1066b088-055d-4877-92a9-e7505e960c87" providerId="ADAL" clId="{4BD2094F-E946-425E-9E48-A76DB953C6D5}" dt="2024-06-10T00:10:43.743" v="2108" actId="700"/>
          <ac:spMkLst>
            <pc:docMk/>
            <pc:sldMk cId="3045011678" sldId="266"/>
            <ac:spMk id="18" creationId="{EB6D1D7F-141C-4D8E-BFBA-D95B68E16385}"/>
          </ac:spMkLst>
        </pc:spChg>
        <pc:spChg chg="add del">
          <ac:chgData name="JORGE ANTONIO TERENCE NOVAES DE SANTANA" userId="1066b088-055d-4877-92a9-e7505e960c87" providerId="ADAL" clId="{4BD2094F-E946-425E-9E48-A76DB953C6D5}" dt="2024-06-10T00:10:43.743" v="2108" actId="700"/>
          <ac:spMkLst>
            <pc:docMk/>
            <pc:sldMk cId="3045011678" sldId="266"/>
            <ac:spMk id="20" creationId="{558DA214-7FDA-4C9D-A7CF-9AD725E290E1}"/>
          </ac:spMkLst>
        </pc:spChg>
        <pc:graphicFrameChg chg="del mod ord modGraphic">
          <ac:chgData name="JORGE ANTONIO TERENCE NOVAES DE SANTANA" userId="1066b088-055d-4877-92a9-e7505e960c87" providerId="ADAL" clId="{4BD2094F-E946-425E-9E48-A76DB953C6D5}" dt="2024-06-10T00:34:09.533" v="2322" actId="478"/>
          <ac:graphicFrameMkLst>
            <pc:docMk/>
            <pc:sldMk cId="3045011678" sldId="266"/>
            <ac:graphicFrameMk id="13" creationId="{21E2CE5F-F2A7-6323-47CC-C76B43F4630A}"/>
          </ac:graphicFrameMkLst>
        </pc:graphicFrameChg>
        <pc:picChg chg="add">
          <ac:chgData name="JORGE ANTONIO TERENCE NOVAES DE SANTANA" userId="1066b088-055d-4877-92a9-e7505e960c87" providerId="ADAL" clId="{4BD2094F-E946-425E-9E48-A76DB953C6D5}" dt="2024-06-10T00:14:23.417" v="2131"/>
          <ac:picMkLst>
            <pc:docMk/>
            <pc:sldMk cId="3045011678" sldId="266"/>
            <ac:picMk id="6" creationId="{FD5AEB2D-3C3C-8F01-E769-D3F65CC86B0B}"/>
          </ac:picMkLst>
        </pc:picChg>
      </pc:sldChg>
      <pc:sldChg chg="addSp delSp modSp new mod modTransition setBg modClrScheme modAnim chgLayout">
        <pc:chgData name="JORGE ANTONIO TERENCE NOVAES DE SANTANA" userId="1066b088-055d-4877-92a9-e7505e960c87" providerId="ADAL" clId="{4BD2094F-E946-425E-9E48-A76DB953C6D5}" dt="2024-06-10T00:34:54.069" v="2326"/>
        <pc:sldMkLst>
          <pc:docMk/>
          <pc:sldMk cId="2343613076" sldId="267"/>
        </pc:sldMkLst>
        <pc:spChg chg="del">
          <ac:chgData name="JORGE ANTONIO TERENCE NOVAES DE SANTANA" userId="1066b088-055d-4877-92a9-e7505e960c87" providerId="ADAL" clId="{4BD2094F-E946-425E-9E48-A76DB953C6D5}" dt="2024-06-09T01:26:28.441" v="641" actId="700"/>
          <ac:spMkLst>
            <pc:docMk/>
            <pc:sldMk cId="2343613076" sldId="267"/>
            <ac:spMk id="2" creationId="{E0FD4EAD-EDBC-7258-9FBC-ADE94E544EE5}"/>
          </ac:spMkLst>
        </pc:spChg>
        <pc:spChg chg="del">
          <ac:chgData name="JORGE ANTONIO TERENCE NOVAES DE SANTANA" userId="1066b088-055d-4877-92a9-e7505e960c87" providerId="ADAL" clId="{4BD2094F-E946-425E-9E48-A76DB953C6D5}" dt="2024-06-09T01:26:28.441" v="641" actId="700"/>
          <ac:spMkLst>
            <pc:docMk/>
            <pc:sldMk cId="2343613076" sldId="267"/>
            <ac:spMk id="3" creationId="{B1DF25A1-DC30-8B7D-B9D6-E262D83AD73E}"/>
          </ac:spMkLst>
        </pc:spChg>
        <pc:spChg chg="add mod">
          <ac:chgData name="JORGE ANTONIO TERENCE NOVAES DE SANTANA" userId="1066b088-055d-4877-92a9-e7505e960c87" providerId="ADAL" clId="{4BD2094F-E946-425E-9E48-A76DB953C6D5}" dt="2024-06-09T01:38:48.666" v="721" actId="1076"/>
          <ac:spMkLst>
            <pc:docMk/>
            <pc:sldMk cId="2343613076" sldId="267"/>
            <ac:spMk id="6" creationId="{CEE4701C-AC7F-2FF6-CED3-C77904A9645B}"/>
          </ac:spMkLst>
        </pc:spChg>
        <pc:spChg chg="add mod ord">
          <ac:chgData name="JORGE ANTONIO TERENCE NOVAES DE SANTANA" userId="1066b088-055d-4877-92a9-e7505e960c87" providerId="ADAL" clId="{4BD2094F-E946-425E-9E48-A76DB953C6D5}" dt="2024-06-09T01:38:44.889" v="720" actId="14100"/>
          <ac:spMkLst>
            <pc:docMk/>
            <pc:sldMk cId="2343613076" sldId="267"/>
            <ac:spMk id="7" creationId="{F17E80D5-24DC-0AF4-6EFC-E18B1AA3FE8E}"/>
          </ac:spMkLst>
        </pc:spChg>
        <pc:spChg chg="add del">
          <ac:chgData name="JORGE ANTONIO TERENCE NOVAES DE SANTANA" userId="1066b088-055d-4877-92a9-e7505e960c87" providerId="ADAL" clId="{4BD2094F-E946-425E-9E48-A76DB953C6D5}" dt="2024-06-09T01:43:27.987" v="723" actId="478"/>
          <ac:spMkLst>
            <pc:docMk/>
            <pc:sldMk cId="2343613076" sldId="267"/>
            <ac:spMk id="9" creationId="{941ABEFF-D116-5A27-6FDC-8CB85DDB172E}"/>
          </ac:spMkLst>
        </pc:spChg>
        <pc:spChg chg="add mod">
          <ac:chgData name="JORGE ANTONIO TERENCE NOVAES DE SANTANA" userId="1066b088-055d-4877-92a9-e7505e960c87" providerId="ADAL" clId="{4BD2094F-E946-425E-9E48-A76DB953C6D5}" dt="2024-06-09T01:51:05.157" v="755" actId="14100"/>
          <ac:spMkLst>
            <pc:docMk/>
            <pc:sldMk cId="2343613076" sldId="267"/>
            <ac:spMk id="10" creationId="{4683CB35-C078-554A-9818-68204C7C003B}"/>
          </ac:spMkLst>
        </pc:spChg>
        <pc:picChg chg="add mod modCrop">
          <ac:chgData name="JORGE ANTONIO TERENCE NOVAES DE SANTANA" userId="1066b088-055d-4877-92a9-e7505e960c87" providerId="ADAL" clId="{4BD2094F-E946-425E-9E48-A76DB953C6D5}" dt="2024-06-09T01:28:38.204" v="653" actId="732"/>
          <ac:picMkLst>
            <pc:docMk/>
            <pc:sldMk cId="2343613076" sldId="267"/>
            <ac:picMk id="5" creationId="{7652F29E-4AFE-788F-B178-F72F13BC2660}"/>
          </ac:picMkLst>
        </pc:picChg>
        <pc:picChg chg="add mod">
          <ac:chgData name="JORGE ANTONIO TERENCE NOVAES DE SANTANA" userId="1066b088-055d-4877-92a9-e7505e960c87" providerId="ADAL" clId="{4BD2094F-E946-425E-9E48-A76DB953C6D5}" dt="2024-06-09T01:51:11.253" v="764" actId="1036"/>
          <ac:picMkLst>
            <pc:docMk/>
            <pc:sldMk cId="2343613076" sldId="267"/>
            <ac:picMk id="2050" creationId="{9A426820-04C9-1194-9465-F2BC082D6335}"/>
          </ac:picMkLst>
        </pc:picChg>
      </pc:sldChg>
      <pc:sldChg chg="modSp add mod ord">
        <pc:chgData name="JORGE ANTONIO TERENCE NOVAES DE SANTANA" userId="1066b088-055d-4877-92a9-e7505e960c87" providerId="ADAL" clId="{4BD2094F-E946-425E-9E48-A76DB953C6D5}" dt="2024-06-09T23:58:22.101" v="1730" actId="948"/>
        <pc:sldMkLst>
          <pc:docMk/>
          <pc:sldMk cId="1423963035" sldId="268"/>
        </pc:sldMkLst>
        <pc:spChg chg="mod">
          <ac:chgData name="JORGE ANTONIO TERENCE NOVAES DE SANTANA" userId="1066b088-055d-4877-92a9-e7505e960c87" providerId="ADAL" clId="{4BD2094F-E946-425E-9E48-A76DB953C6D5}" dt="2024-06-09T15:25:53.327" v="1392" actId="20577"/>
          <ac:spMkLst>
            <pc:docMk/>
            <pc:sldMk cId="1423963035" sldId="268"/>
            <ac:spMk id="3" creationId="{7E73D826-5161-7270-47E1-6769FC9B9902}"/>
          </ac:spMkLst>
        </pc:spChg>
        <pc:spChg chg="mod">
          <ac:chgData name="JORGE ANTONIO TERENCE NOVAES DE SANTANA" userId="1066b088-055d-4877-92a9-e7505e960c87" providerId="ADAL" clId="{4BD2094F-E946-425E-9E48-A76DB953C6D5}" dt="2024-06-09T23:58:22.101" v="1730" actId="948"/>
          <ac:spMkLst>
            <pc:docMk/>
            <pc:sldMk cId="1423963035" sldId="268"/>
            <ac:spMk id="4" creationId="{8D90D5AD-D0A1-D925-37A6-A401E545001B}"/>
          </ac:spMkLst>
        </pc:spChg>
        <pc:spChg chg="mod">
          <ac:chgData name="JORGE ANTONIO TERENCE NOVAES DE SANTANA" userId="1066b088-055d-4877-92a9-e7505e960c87" providerId="ADAL" clId="{4BD2094F-E946-425E-9E48-A76DB953C6D5}" dt="2024-06-09T15:27:06.477" v="1393" actId="208"/>
          <ac:spMkLst>
            <pc:docMk/>
            <pc:sldMk cId="1423963035" sldId="268"/>
            <ac:spMk id="16" creationId="{95866F4A-2706-A291-55A4-E679B114241C}"/>
          </ac:spMkLst>
        </pc:spChg>
        <pc:spChg chg="mod">
          <ac:chgData name="JORGE ANTONIO TERENCE NOVAES DE SANTANA" userId="1066b088-055d-4877-92a9-e7505e960c87" providerId="ADAL" clId="{4BD2094F-E946-425E-9E48-A76DB953C6D5}" dt="2024-06-09T15:27:27.817" v="1395" actId="208"/>
          <ac:spMkLst>
            <pc:docMk/>
            <pc:sldMk cId="1423963035" sldId="268"/>
            <ac:spMk id="18" creationId="{C87CFC6A-9D3A-C8F6-3D92-5E9FBD68B20B}"/>
          </ac:spMkLst>
        </pc:spChg>
        <pc:cxnChg chg="mod">
          <ac:chgData name="JORGE ANTONIO TERENCE NOVAES DE SANTANA" userId="1066b088-055d-4877-92a9-e7505e960c87" providerId="ADAL" clId="{4BD2094F-E946-425E-9E48-A76DB953C6D5}" dt="2024-06-09T15:27:12.884" v="1394" actId="208"/>
          <ac:cxnSpMkLst>
            <pc:docMk/>
            <pc:sldMk cId="1423963035" sldId="268"/>
            <ac:cxnSpMk id="23" creationId="{E65876D7-C4F3-2DA5-0871-2D9633FE8266}"/>
          </ac:cxnSpMkLst>
        </pc:cxnChg>
      </pc:sldChg>
      <pc:sldChg chg="addSp delSp modSp add mod">
        <pc:chgData name="JORGE ANTONIO TERENCE NOVAES DE SANTANA" userId="1066b088-055d-4877-92a9-e7505e960c87" providerId="ADAL" clId="{4BD2094F-E946-425E-9E48-A76DB953C6D5}" dt="2024-06-10T00:06:59.319" v="2035" actId="20577"/>
        <pc:sldMkLst>
          <pc:docMk/>
          <pc:sldMk cId="3371780997" sldId="269"/>
        </pc:sldMkLst>
        <pc:spChg chg="mod">
          <ac:chgData name="JORGE ANTONIO TERENCE NOVAES DE SANTANA" userId="1066b088-055d-4877-92a9-e7505e960c87" providerId="ADAL" clId="{4BD2094F-E946-425E-9E48-A76DB953C6D5}" dt="2024-06-10T00:01:01.288" v="1779" actId="207"/>
          <ac:spMkLst>
            <pc:docMk/>
            <pc:sldMk cId="3371780997" sldId="269"/>
            <ac:spMk id="2" creationId="{C693CE30-6BB4-316F-E927-7653E08B87B4}"/>
          </ac:spMkLst>
        </pc:spChg>
        <pc:spChg chg="mod">
          <ac:chgData name="JORGE ANTONIO TERENCE NOVAES DE SANTANA" userId="1066b088-055d-4877-92a9-e7505e960c87" providerId="ADAL" clId="{4BD2094F-E946-425E-9E48-A76DB953C6D5}" dt="2024-06-10T00:06:05.072" v="2017" actId="207"/>
          <ac:spMkLst>
            <pc:docMk/>
            <pc:sldMk cId="3371780997" sldId="269"/>
            <ac:spMk id="3" creationId="{50075FB0-C6F1-4CED-C8A3-86E6A0FCB565}"/>
          </ac:spMkLst>
        </pc:spChg>
        <pc:spChg chg="add mod">
          <ac:chgData name="JORGE ANTONIO TERENCE NOVAES DE SANTANA" userId="1066b088-055d-4877-92a9-e7505e960c87" providerId="ADAL" clId="{4BD2094F-E946-425E-9E48-A76DB953C6D5}" dt="2024-06-10T00:01:14.409" v="1781" actId="207"/>
          <ac:spMkLst>
            <pc:docMk/>
            <pc:sldMk cId="3371780997" sldId="269"/>
            <ac:spMk id="4" creationId="{A1D408B2-4530-C24E-5486-C4005801BDF6}"/>
          </ac:spMkLst>
        </pc:spChg>
        <pc:spChg chg="mod">
          <ac:chgData name="JORGE ANTONIO TERENCE NOVAES DE SANTANA" userId="1066b088-055d-4877-92a9-e7505e960c87" providerId="ADAL" clId="{4BD2094F-E946-425E-9E48-A76DB953C6D5}" dt="2024-06-10T00:06:59.319" v="2035" actId="20577"/>
          <ac:spMkLst>
            <pc:docMk/>
            <pc:sldMk cId="3371780997" sldId="269"/>
            <ac:spMk id="9" creationId="{6013D402-E9E4-5770-C42D-1AA2461672CD}"/>
          </ac:spMkLst>
        </pc:spChg>
        <pc:spChg chg="mod">
          <ac:chgData name="JORGE ANTONIO TERENCE NOVAES DE SANTANA" userId="1066b088-055d-4877-92a9-e7505e960c87" providerId="ADAL" clId="{4BD2094F-E946-425E-9E48-A76DB953C6D5}" dt="2024-06-10T00:04:02.367" v="1999" actId="20577"/>
          <ac:spMkLst>
            <pc:docMk/>
            <pc:sldMk cId="3371780997" sldId="269"/>
            <ac:spMk id="12" creationId="{1764B848-E278-88E3-691E-6E49415B997C}"/>
          </ac:spMkLst>
        </pc:spChg>
        <pc:picChg chg="add mod">
          <ac:chgData name="JORGE ANTONIO TERENCE NOVAES DE SANTANA" userId="1066b088-055d-4877-92a9-e7505e960c87" providerId="ADAL" clId="{4BD2094F-E946-425E-9E48-A76DB953C6D5}" dt="2024-06-10T00:05:47.410" v="2016" actId="1038"/>
          <ac:picMkLst>
            <pc:docMk/>
            <pc:sldMk cId="3371780997" sldId="269"/>
            <ac:picMk id="5" creationId="{E416F3AB-81AA-C138-C82E-21903408C716}"/>
          </ac:picMkLst>
        </pc:picChg>
        <pc:picChg chg="del">
          <ac:chgData name="JORGE ANTONIO TERENCE NOVAES DE SANTANA" userId="1066b088-055d-4877-92a9-e7505e960c87" providerId="ADAL" clId="{4BD2094F-E946-425E-9E48-A76DB953C6D5}" dt="2024-06-10T00:05:04.469" v="2005" actId="478"/>
          <ac:picMkLst>
            <pc:docMk/>
            <pc:sldMk cId="3371780997" sldId="269"/>
            <ac:picMk id="14" creationId="{34AEBED1-3E6E-D9D3-3946-C0AC77ECFD8C}"/>
          </ac:picMkLst>
        </pc:picChg>
      </pc:sldChg>
      <pc:sldChg chg="addSp delSp modSp add mod">
        <pc:chgData name="JORGE ANTONIO TERENCE NOVAES DE SANTANA" userId="1066b088-055d-4877-92a9-e7505e960c87" providerId="ADAL" clId="{4BD2094F-E946-425E-9E48-A76DB953C6D5}" dt="2024-06-10T00:08:54.301" v="2105" actId="20577"/>
        <pc:sldMkLst>
          <pc:docMk/>
          <pc:sldMk cId="1252732711" sldId="270"/>
        </pc:sldMkLst>
        <pc:spChg chg="del">
          <ac:chgData name="JORGE ANTONIO TERENCE NOVAES DE SANTANA" userId="1066b088-055d-4877-92a9-e7505e960c87" providerId="ADAL" clId="{4BD2094F-E946-425E-9E48-A76DB953C6D5}" dt="2024-06-10T00:01:32.976" v="1782" actId="478"/>
          <ac:spMkLst>
            <pc:docMk/>
            <pc:sldMk cId="1252732711" sldId="270"/>
            <ac:spMk id="2" creationId="{C693CE30-6BB4-316F-E927-7653E08B87B4}"/>
          </ac:spMkLst>
        </pc:spChg>
        <pc:spChg chg="mod">
          <ac:chgData name="JORGE ANTONIO TERENCE NOVAES DE SANTANA" userId="1066b088-055d-4877-92a9-e7505e960c87" providerId="ADAL" clId="{4BD2094F-E946-425E-9E48-A76DB953C6D5}" dt="2024-06-10T00:06:18.802" v="2018" actId="207"/>
          <ac:spMkLst>
            <pc:docMk/>
            <pc:sldMk cId="1252732711" sldId="270"/>
            <ac:spMk id="3" creationId="{50075FB0-C6F1-4CED-C8A3-86E6A0FCB565}"/>
          </ac:spMkLst>
        </pc:spChg>
        <pc:spChg chg="add mod">
          <ac:chgData name="JORGE ANTONIO TERENCE NOVAES DE SANTANA" userId="1066b088-055d-4877-92a9-e7505e960c87" providerId="ADAL" clId="{4BD2094F-E946-425E-9E48-A76DB953C6D5}" dt="2024-06-10T00:01:33.284" v="1784" actId="27636"/>
          <ac:spMkLst>
            <pc:docMk/>
            <pc:sldMk cId="1252732711" sldId="270"/>
            <ac:spMk id="4" creationId="{70CBA0C3-148C-5ADA-4CE0-C07DDAD0F6B1}"/>
          </ac:spMkLst>
        </pc:spChg>
        <pc:spChg chg="add mod">
          <ac:chgData name="JORGE ANTONIO TERENCE NOVAES DE SANTANA" userId="1066b088-055d-4877-92a9-e7505e960c87" providerId="ADAL" clId="{4BD2094F-E946-425E-9E48-A76DB953C6D5}" dt="2024-06-10T00:01:37.486" v="1788" actId="20577"/>
          <ac:spMkLst>
            <pc:docMk/>
            <pc:sldMk cId="1252732711" sldId="270"/>
            <ac:spMk id="5" creationId="{C908139B-759E-DCF8-177B-AB1196ED7FB0}"/>
          </ac:spMkLst>
        </pc:spChg>
        <pc:spChg chg="del">
          <ac:chgData name="JORGE ANTONIO TERENCE NOVAES DE SANTANA" userId="1066b088-055d-4877-92a9-e7505e960c87" providerId="ADAL" clId="{4BD2094F-E946-425E-9E48-A76DB953C6D5}" dt="2024-06-10T00:06:40.630" v="2019" actId="478"/>
          <ac:spMkLst>
            <pc:docMk/>
            <pc:sldMk cId="1252732711" sldId="270"/>
            <ac:spMk id="9" creationId="{6013D402-E9E4-5770-C42D-1AA2461672CD}"/>
          </ac:spMkLst>
        </pc:spChg>
        <pc:spChg chg="add mod">
          <ac:chgData name="JORGE ANTONIO TERENCE NOVAES DE SANTANA" userId="1066b088-055d-4877-92a9-e7505e960c87" providerId="ADAL" clId="{4BD2094F-E946-425E-9E48-A76DB953C6D5}" dt="2024-06-10T00:06:50.627" v="2031" actId="20577"/>
          <ac:spMkLst>
            <pc:docMk/>
            <pc:sldMk cId="1252732711" sldId="270"/>
            <ac:spMk id="11" creationId="{5124FECE-5960-6405-945E-F0A45A97D8D0}"/>
          </ac:spMkLst>
        </pc:spChg>
        <pc:spChg chg="mod">
          <ac:chgData name="JORGE ANTONIO TERENCE NOVAES DE SANTANA" userId="1066b088-055d-4877-92a9-e7505e960c87" providerId="ADAL" clId="{4BD2094F-E946-425E-9E48-A76DB953C6D5}" dt="2024-06-10T00:08:54.301" v="2105" actId="20577"/>
          <ac:spMkLst>
            <pc:docMk/>
            <pc:sldMk cId="1252732711" sldId="270"/>
            <ac:spMk id="12" creationId="{1764B848-E278-88E3-691E-6E49415B997C}"/>
          </ac:spMkLst>
        </pc:spChg>
        <pc:picChg chg="add del mod">
          <ac:chgData name="JORGE ANTONIO TERENCE NOVAES DE SANTANA" userId="1066b088-055d-4877-92a9-e7505e960c87" providerId="ADAL" clId="{4BD2094F-E946-425E-9E48-A76DB953C6D5}" dt="2024-06-10T00:05:11.142" v="2007" actId="478"/>
          <ac:picMkLst>
            <pc:docMk/>
            <pc:sldMk cId="1252732711" sldId="270"/>
            <ac:picMk id="8" creationId="{509803D8-BD9D-9E59-FB9E-17F005C73BB1}"/>
          </ac:picMkLst>
        </pc:picChg>
        <pc:picChg chg="add mod">
          <ac:chgData name="JORGE ANTONIO TERENCE NOVAES DE SANTANA" userId="1066b088-055d-4877-92a9-e7505e960c87" providerId="ADAL" clId="{4BD2094F-E946-425E-9E48-A76DB953C6D5}" dt="2024-06-10T00:05:17.976" v="2010" actId="1076"/>
          <ac:picMkLst>
            <pc:docMk/>
            <pc:sldMk cId="1252732711" sldId="270"/>
            <ac:picMk id="10" creationId="{09E09225-56F6-D780-8260-793259715CE8}"/>
          </ac:picMkLst>
        </pc:picChg>
        <pc:picChg chg="del">
          <ac:chgData name="JORGE ANTONIO TERENCE NOVAES DE SANTANA" userId="1066b088-055d-4877-92a9-e7505e960c87" providerId="ADAL" clId="{4BD2094F-E946-425E-9E48-A76DB953C6D5}" dt="2024-06-10T00:04:12.165" v="2000" actId="478"/>
          <ac:picMkLst>
            <pc:docMk/>
            <pc:sldMk cId="1252732711" sldId="270"/>
            <ac:picMk id="14" creationId="{34AEBED1-3E6E-D9D3-3946-C0AC77ECFD8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55D6E-0699-4BF9-98C9-1B5EE6FC3979}" type="datetimeFigureOut">
              <a:rPr lang="pt-BR" smtClean="0"/>
              <a:t>09/06/2024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35EF07-891F-4778-A869-3EAFB9573A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4221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200" b="1" i="0" u="none" strike="noStrike" cap="none" normalizeH="0" baseline="0" dirty="0">
                <a:ln>
                  <a:noFill/>
                </a:ln>
                <a:solidFill>
                  <a:srgbClr val="E0DEF4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Visão Geral: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E0DEF4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Este projeto é um sistema de gerenciamento de contatos implementado na linguagem C. Ele permite aos usuários adicionar, editar, pesquisar e excluir contatos.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60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200" b="1" i="0" u="none" strike="noStrike" cap="none" normalizeH="0" baseline="0" dirty="0">
                <a:ln>
                  <a:noFill/>
                </a:ln>
                <a:solidFill>
                  <a:srgbClr val="E0DEF4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Propósito: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E0DEF4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Demonstrar o uso de abstração de dados, ponteiros, listas ligadas, </a:t>
            </a:r>
            <a:r>
              <a:rPr kumimoji="0" lang="pt-BR" altLang="pt-BR" sz="1200" b="0" u="none" strike="noStrike" cap="none" normalizeH="0" baseline="0" dirty="0" err="1">
                <a:ln>
                  <a:noFill/>
                </a:ln>
                <a:solidFill>
                  <a:srgbClr val="E0DEF4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structs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E0DEF4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e estruturas de dados clássicas como pilha e fila. 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5EF07-891F-4778-A869-3EAFB9573A0B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8171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5EF07-891F-4778-A869-3EAFB9573A0B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6924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6/9/2024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081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913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6/9/2024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0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677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6/9/2024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948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6/9/2024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793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6/9/2024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9847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6/9/2024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193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20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6/9/2024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1875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6/9/2024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4670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6/9/2024</a:t>
            </a:fld>
            <a:endParaRPr lang="en-US" spc="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306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74" r:id="rId6"/>
    <p:sldLayoutId id="2147483770" r:id="rId7"/>
    <p:sldLayoutId id="2147483771" r:id="rId8"/>
    <p:sldLayoutId id="2147483772" r:id="rId9"/>
    <p:sldLayoutId id="2147483773" r:id="rId10"/>
    <p:sldLayoutId id="21474837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4286F26-1F70-E8BC-FA3E-C326EEDEB68A}"/>
              </a:ext>
            </a:extLst>
          </p:cNvPr>
          <p:cNvSpPr/>
          <p:nvPr/>
        </p:nvSpPr>
        <p:spPr>
          <a:xfrm>
            <a:off x="318125" y="944381"/>
            <a:ext cx="5989137" cy="3714246"/>
          </a:xfrm>
          <a:prstGeom prst="roundRect">
            <a:avLst>
              <a:gd name="adj" fmla="val 2725"/>
            </a:avLst>
          </a:prstGeom>
          <a:solidFill>
            <a:srgbClr val="191724">
              <a:alpha val="80000"/>
            </a:srgbClr>
          </a:solidFill>
          <a:ln w="57150">
            <a:solidFill>
              <a:srgbClr val="2623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FF6F41-B0CC-8DCA-5628-FD057DF131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29389" y="1139333"/>
            <a:ext cx="5566611" cy="1976437"/>
          </a:xfrm>
        </p:spPr>
        <p:txBody>
          <a:bodyPr anchor="ctr">
            <a:normAutofit/>
          </a:bodyPr>
          <a:lstStyle/>
          <a:p>
            <a:pPr algn="l"/>
            <a:r>
              <a:rPr lang="pt-BR" sz="4600" dirty="0">
                <a:solidFill>
                  <a:srgbClr val="E0DEF4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Gerenciamento de </a:t>
            </a:r>
            <a:r>
              <a:rPr lang="pt-BR" sz="4600" dirty="0">
                <a:solidFill>
                  <a:srgbClr val="EAAD97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contatos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ADE8BF1-A0F3-F922-CF57-92209929F7B2}"/>
              </a:ext>
            </a:extLst>
          </p:cNvPr>
          <p:cNvSpPr/>
          <p:nvPr/>
        </p:nvSpPr>
        <p:spPr>
          <a:xfrm>
            <a:off x="529389" y="2902552"/>
            <a:ext cx="5566611" cy="1486568"/>
          </a:xfrm>
          <a:prstGeom prst="roundRect">
            <a:avLst>
              <a:gd name="adj" fmla="val 5232"/>
            </a:avLst>
          </a:prstGeom>
          <a:solidFill>
            <a:srgbClr val="191724">
              <a:alpha val="80000"/>
            </a:srgbClr>
          </a:solidFill>
          <a:ln w="57150">
            <a:solidFill>
              <a:srgbClr val="2623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9DFDD90D-D5AE-DCC0-3815-C841C39AA285}"/>
              </a:ext>
            </a:extLst>
          </p:cNvPr>
          <p:cNvSpPr txBox="1">
            <a:spLocks/>
          </p:cNvSpPr>
          <p:nvPr/>
        </p:nvSpPr>
        <p:spPr>
          <a:xfrm>
            <a:off x="693016" y="3070648"/>
            <a:ext cx="4670425" cy="539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None/>
              <a:defRPr sz="2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23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436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1000"/>
              </a:lnSpc>
            </a:pPr>
            <a:r>
              <a:rPr lang="pt-BR" sz="1500" dirty="0">
                <a:solidFill>
                  <a:srgbClr val="E0DEF4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Atividade avaliativa B2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5E7452CD-0AAD-BEE5-7D53-3301285D1FF3}"/>
              </a:ext>
            </a:extLst>
          </p:cNvPr>
          <p:cNvSpPr txBox="1">
            <a:spLocks/>
          </p:cNvSpPr>
          <p:nvPr/>
        </p:nvSpPr>
        <p:spPr>
          <a:xfrm>
            <a:off x="670829" y="3519207"/>
            <a:ext cx="5046577" cy="539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None/>
              <a:defRPr sz="2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23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436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pt-BR" sz="1500" dirty="0">
                <a:solidFill>
                  <a:srgbClr val="F6C177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Grupo 2:</a:t>
            </a:r>
            <a:r>
              <a:rPr lang="pt-BR" sz="1500" dirty="0">
                <a:solidFill>
                  <a:srgbClr val="E0DEF4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Bianca, Bruno, Giovanni, Jorge, Ruan e Sarah</a:t>
            </a:r>
          </a:p>
        </p:txBody>
      </p:sp>
    </p:spTree>
    <p:extLst>
      <p:ext uri="{BB962C8B-B14F-4D97-AF65-F5344CB8AC3E}">
        <p14:creationId xmlns:p14="http://schemas.microsoft.com/office/powerpoint/2010/main" val="709946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1E413F9-AB3B-D009-142E-70030C750AFB}"/>
              </a:ext>
            </a:extLst>
          </p:cNvPr>
          <p:cNvSpPr/>
          <p:nvPr/>
        </p:nvSpPr>
        <p:spPr>
          <a:xfrm>
            <a:off x="-1" y="547473"/>
            <a:ext cx="6096001" cy="1345122"/>
          </a:xfrm>
          <a:prstGeom prst="rect">
            <a:avLst/>
          </a:prstGeom>
          <a:solidFill>
            <a:srgbClr val="26233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D90D5AD-D0A1-D925-37A6-A401E545001B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 bwMode="auto">
          <a:xfrm>
            <a:off x="648588" y="2199909"/>
            <a:ext cx="4901608" cy="395117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300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Definição: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 Mantém os elementos em uma ordem específica, como alfabética ou numérica.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300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Uso no projeto: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 Inserção de contatos em ordem alfabética. 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7E73D826-5161-7270-47E1-6769FC9B9902}"/>
              </a:ext>
            </a:extLst>
          </p:cNvPr>
          <p:cNvSpPr txBox="1">
            <a:spLocks/>
          </p:cNvSpPr>
          <p:nvPr/>
        </p:nvSpPr>
        <p:spPr>
          <a:xfrm>
            <a:off x="206549" y="902733"/>
            <a:ext cx="5439339" cy="75594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500" dirty="0">
                <a:solidFill>
                  <a:srgbClr val="908CAA"/>
                </a:solidFill>
                <a:latin typeface="Vidaloka " panose="02000504000000020004" pitchFamily="2" charset="0"/>
              </a:rPr>
              <a:t>Lista ordenada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608A91-2C7E-E66B-6BF4-E32363F39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804" y="2199909"/>
            <a:ext cx="4901608" cy="3927571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BF6B001C-125E-7225-EE30-A18CDA241E27}"/>
              </a:ext>
            </a:extLst>
          </p:cNvPr>
          <p:cNvSpPr/>
          <p:nvPr/>
        </p:nvSpPr>
        <p:spPr>
          <a:xfrm>
            <a:off x="5891470" y="2301090"/>
            <a:ext cx="409060" cy="409060"/>
          </a:xfrm>
          <a:prstGeom prst="ellipse">
            <a:avLst/>
          </a:prstGeom>
          <a:noFill/>
          <a:ln w="101600">
            <a:solidFill>
              <a:srgbClr val="3174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5866F4A-2706-A291-55A4-E679B114241C}"/>
              </a:ext>
            </a:extLst>
          </p:cNvPr>
          <p:cNvSpPr/>
          <p:nvPr/>
        </p:nvSpPr>
        <p:spPr>
          <a:xfrm>
            <a:off x="5891470" y="3312605"/>
            <a:ext cx="409060" cy="409060"/>
          </a:xfrm>
          <a:prstGeom prst="ellipse">
            <a:avLst/>
          </a:prstGeom>
          <a:noFill/>
          <a:ln w="101600">
            <a:solidFill>
              <a:srgbClr val="C4A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53D5D05-B433-16D7-6202-280ADE8AFB55}"/>
              </a:ext>
            </a:extLst>
          </p:cNvPr>
          <p:cNvSpPr/>
          <p:nvPr/>
        </p:nvSpPr>
        <p:spPr>
          <a:xfrm>
            <a:off x="5891470" y="4324120"/>
            <a:ext cx="409060" cy="409060"/>
          </a:xfrm>
          <a:prstGeom prst="ellipse">
            <a:avLst/>
          </a:prstGeom>
          <a:noFill/>
          <a:ln w="101600">
            <a:solidFill>
              <a:srgbClr val="3174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87CFC6A-9D3A-C8F6-3D92-5E9FBD68B20B}"/>
              </a:ext>
            </a:extLst>
          </p:cNvPr>
          <p:cNvSpPr/>
          <p:nvPr/>
        </p:nvSpPr>
        <p:spPr>
          <a:xfrm>
            <a:off x="5891470" y="5335635"/>
            <a:ext cx="409060" cy="409060"/>
          </a:xfrm>
          <a:prstGeom prst="ellipse">
            <a:avLst/>
          </a:prstGeom>
          <a:noFill/>
          <a:ln w="101600">
            <a:solidFill>
              <a:srgbClr val="C4A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3AF3DC1-CC1F-6D79-02C8-B4E436D7EE54}"/>
              </a:ext>
            </a:extLst>
          </p:cNvPr>
          <p:cNvCxnSpPr>
            <a:cxnSpLocks/>
          </p:cNvCxnSpPr>
          <p:nvPr/>
        </p:nvCxnSpPr>
        <p:spPr>
          <a:xfrm>
            <a:off x="6096000" y="2919413"/>
            <a:ext cx="0" cy="217028"/>
          </a:xfrm>
          <a:prstGeom prst="straightConnector1">
            <a:avLst/>
          </a:prstGeom>
          <a:ln w="57150">
            <a:solidFill>
              <a:srgbClr val="3174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5876D7-C4F3-2DA5-0871-2D9633FE8266}"/>
              </a:ext>
            </a:extLst>
          </p:cNvPr>
          <p:cNvCxnSpPr>
            <a:cxnSpLocks/>
          </p:cNvCxnSpPr>
          <p:nvPr/>
        </p:nvCxnSpPr>
        <p:spPr>
          <a:xfrm>
            <a:off x="6096000" y="3946666"/>
            <a:ext cx="0" cy="217028"/>
          </a:xfrm>
          <a:prstGeom prst="straightConnector1">
            <a:avLst/>
          </a:prstGeom>
          <a:ln w="57150">
            <a:solidFill>
              <a:srgbClr val="C4A7E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E800874-5D1D-AA0E-FBAB-D8990EBE96E9}"/>
              </a:ext>
            </a:extLst>
          </p:cNvPr>
          <p:cNvCxnSpPr>
            <a:cxnSpLocks/>
          </p:cNvCxnSpPr>
          <p:nvPr/>
        </p:nvCxnSpPr>
        <p:spPr>
          <a:xfrm>
            <a:off x="6096000" y="4949966"/>
            <a:ext cx="0" cy="217028"/>
          </a:xfrm>
          <a:prstGeom prst="straightConnector1">
            <a:avLst/>
          </a:prstGeom>
          <a:ln w="57150">
            <a:solidFill>
              <a:srgbClr val="3174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963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AD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attern of circles and lines&#10;&#10;Description automatically generated">
            <a:extLst>
              <a:ext uri="{FF2B5EF4-FFF2-40B4-BE49-F238E27FC236}">
                <a16:creationId xmlns:a16="http://schemas.microsoft.com/office/drawing/2014/main" id="{7652F29E-4AFE-788F-B178-F72F13BC26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17E80D5-24DC-0AF4-6EFC-E18B1AA3FE8E}"/>
              </a:ext>
            </a:extLst>
          </p:cNvPr>
          <p:cNvSpPr/>
          <p:nvPr/>
        </p:nvSpPr>
        <p:spPr>
          <a:xfrm>
            <a:off x="381000" y="352286"/>
            <a:ext cx="5168900" cy="1155700"/>
          </a:xfrm>
          <a:prstGeom prst="rect">
            <a:avLst/>
          </a:prstGeom>
          <a:solidFill>
            <a:srgbClr val="1F1D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E4701C-AC7F-2FF6-CED3-C77904A9645B}"/>
              </a:ext>
            </a:extLst>
          </p:cNvPr>
          <p:cNvSpPr txBox="1"/>
          <p:nvPr/>
        </p:nvSpPr>
        <p:spPr>
          <a:xfrm>
            <a:off x="711200" y="576193"/>
            <a:ext cx="4508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908CAA"/>
                </a:solidFill>
                <a:latin typeface="Vidaloka " panose="02000504000000020004" pitchFamily="2" charset="0"/>
              </a:rPr>
              <a:t>Testes de Software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426820-04C9-1194-9465-F2BC082D6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2167878"/>
            <a:ext cx="6763488" cy="40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683CB35-C078-554A-9818-68204C7C003B}"/>
              </a:ext>
            </a:extLst>
          </p:cNvPr>
          <p:cNvSpPr/>
          <p:nvPr/>
        </p:nvSpPr>
        <p:spPr>
          <a:xfrm>
            <a:off x="-1" y="6177516"/>
            <a:ext cx="12191999" cy="68048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361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EFC0DB9-2A4A-CE53-0ECC-2E49C3C59146}"/>
              </a:ext>
            </a:extLst>
          </p:cNvPr>
          <p:cNvSpPr/>
          <p:nvPr/>
        </p:nvSpPr>
        <p:spPr>
          <a:xfrm>
            <a:off x="619760" y="467360"/>
            <a:ext cx="11023600" cy="5747702"/>
          </a:xfrm>
          <a:prstGeom prst="roundRect">
            <a:avLst>
              <a:gd name="adj" fmla="val 3763"/>
            </a:avLst>
          </a:prstGeom>
          <a:solidFill>
            <a:srgbClr val="191724"/>
          </a:solidFill>
          <a:ln w="57150">
            <a:solidFill>
              <a:srgbClr val="5F5379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F86D81-0E60-3115-791C-71EAE62A7AB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07438" y="776163"/>
            <a:ext cx="4196080" cy="744629"/>
          </a:xfrm>
        </p:spPr>
        <p:txBody>
          <a:bodyPr>
            <a:normAutofit/>
          </a:bodyPr>
          <a:lstStyle/>
          <a:p>
            <a:r>
              <a:rPr lang="pt-BR" sz="4000" dirty="0">
                <a:solidFill>
                  <a:srgbClr val="E0DEF4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Conclusão</a:t>
            </a:r>
            <a:endParaRPr lang="pt-BR" sz="4600" dirty="0">
              <a:solidFill>
                <a:srgbClr val="E0DEF4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828E87-AD65-954B-8202-23790367DE71}"/>
              </a:ext>
            </a:extLst>
          </p:cNvPr>
          <p:cNvSpPr/>
          <p:nvPr/>
        </p:nvSpPr>
        <p:spPr>
          <a:xfrm>
            <a:off x="1107438" y="1669462"/>
            <a:ext cx="4825999" cy="3867739"/>
          </a:xfrm>
          <a:prstGeom prst="roundRect">
            <a:avLst>
              <a:gd name="adj" fmla="val 6600"/>
            </a:avLst>
          </a:prstGeom>
          <a:solidFill>
            <a:srgbClr val="1F1D2E"/>
          </a:solidFill>
          <a:ln w="12700" cap="flat" cmpd="sng" algn="ctr">
            <a:solidFill>
              <a:srgbClr val="737373">
                <a:lumMod val="5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CDF8B4-7972-3DA3-A0B3-6182B3E945F5}"/>
              </a:ext>
            </a:extLst>
          </p:cNvPr>
          <p:cNvSpPr txBox="1"/>
          <p:nvPr/>
        </p:nvSpPr>
        <p:spPr>
          <a:xfrm>
            <a:off x="1346464" y="1982269"/>
            <a:ext cx="4347946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pt-BR" altLang="pt-BR" b="1" dirty="0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</a:rPr>
              <a:t>Principais conceitos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pt-BR" altLang="pt-BR" dirty="0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</a:rPr>
              <a:t>Abstração de dados com </a:t>
            </a:r>
            <a:r>
              <a:rPr lang="pt-BR" altLang="pt-BR" dirty="0" err="1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</a:rPr>
              <a:t>structs</a:t>
            </a:r>
            <a:r>
              <a:rPr lang="pt-BR" altLang="pt-BR" dirty="0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</a:rPr>
              <a:t> para tipos complexos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pt-BR" altLang="pt-BR" dirty="0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</a:rPr>
              <a:t>Ponteiros para gerenciamento de memória dinâmica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pt-BR" altLang="pt-BR" dirty="0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</a:rPr>
              <a:t>Listas ligadas para armazenamento eficiente de memória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pt-BR" altLang="pt-BR" dirty="0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</a:rPr>
              <a:t>Estruturas clássicas para organização dos contatos.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E589BA9-902D-FA92-AF7F-5FF95F0E446F}"/>
              </a:ext>
            </a:extLst>
          </p:cNvPr>
          <p:cNvSpPr/>
          <p:nvPr/>
        </p:nvSpPr>
        <p:spPr>
          <a:xfrm>
            <a:off x="6258565" y="1669462"/>
            <a:ext cx="4825999" cy="2000451"/>
          </a:xfrm>
          <a:prstGeom prst="roundRect">
            <a:avLst>
              <a:gd name="adj" fmla="val 6600"/>
            </a:avLst>
          </a:prstGeom>
          <a:solidFill>
            <a:srgbClr val="1F1D2E"/>
          </a:solidFill>
          <a:ln w="12700" cap="flat" cmpd="sng" algn="ctr">
            <a:solidFill>
              <a:srgbClr val="737373">
                <a:lumMod val="5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21C1FF-C656-2B24-42B9-A60E8C028BE7}"/>
              </a:ext>
            </a:extLst>
          </p:cNvPr>
          <p:cNvSpPr txBox="1"/>
          <p:nvPr/>
        </p:nvSpPr>
        <p:spPr>
          <a:xfrm>
            <a:off x="6497590" y="1899948"/>
            <a:ext cx="4347946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pt-BR" altLang="pt-BR" b="1" dirty="0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</a:rPr>
              <a:t>Benefícios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pt-BR" altLang="pt-BR" dirty="0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Interface simples e fácil de usar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pt-BR" altLang="pt-BR" dirty="0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Contatos em ordem alfabética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pt-BR" altLang="pt-BR" dirty="0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</a:rPr>
              <a:t>Gestão flexível dos dados.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7FCB557-F049-45D1-E99E-675A2DBB7721}"/>
              </a:ext>
            </a:extLst>
          </p:cNvPr>
          <p:cNvSpPr/>
          <p:nvPr/>
        </p:nvSpPr>
        <p:spPr>
          <a:xfrm>
            <a:off x="6258565" y="3906138"/>
            <a:ext cx="4825999" cy="1631064"/>
          </a:xfrm>
          <a:prstGeom prst="roundRect">
            <a:avLst>
              <a:gd name="adj" fmla="val 6600"/>
            </a:avLst>
          </a:prstGeom>
          <a:solidFill>
            <a:srgbClr val="1F1D2E"/>
          </a:solidFill>
          <a:ln w="12700" cap="flat" cmpd="sng" algn="ctr">
            <a:solidFill>
              <a:srgbClr val="9F8DAD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ABCB21-2141-3458-F490-50B5D381DC24}"/>
              </a:ext>
            </a:extLst>
          </p:cNvPr>
          <p:cNvSpPr txBox="1"/>
          <p:nvPr/>
        </p:nvSpPr>
        <p:spPr>
          <a:xfrm>
            <a:off x="6497590" y="4121505"/>
            <a:ext cx="43479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pt-BR" altLang="pt-BR" dirty="0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</a:rPr>
              <a:t>A abstração de dados é crucial para criar sistemas modulares e escaláveis, o que melhora a organização e a eficiência.</a:t>
            </a:r>
          </a:p>
        </p:txBody>
      </p:sp>
    </p:spTree>
    <p:extLst>
      <p:ext uri="{BB962C8B-B14F-4D97-AF65-F5344CB8AC3E}">
        <p14:creationId xmlns:p14="http://schemas.microsoft.com/office/powerpoint/2010/main" val="3045011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8FB2DA6-684A-B1F9-BD01-68D3C53D545E}"/>
              </a:ext>
            </a:extLst>
          </p:cNvPr>
          <p:cNvSpPr/>
          <p:nvPr/>
        </p:nvSpPr>
        <p:spPr>
          <a:xfrm>
            <a:off x="499730" y="1977710"/>
            <a:ext cx="7230139" cy="3732290"/>
          </a:xfrm>
          <a:prstGeom prst="roundRect">
            <a:avLst>
              <a:gd name="adj" fmla="val 0"/>
            </a:avLst>
          </a:prstGeom>
          <a:solidFill>
            <a:srgbClr val="26233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161A5C-9F74-2E6E-A8C0-0F382CF09CD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9730" y="516750"/>
            <a:ext cx="5419725" cy="1125537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rgbClr val="908CAA"/>
                </a:solidFill>
                <a:latin typeface="Vidaloka " panose="02000504000000020004" pitchFamily="2" charset="0"/>
                <a:ea typeface="JetBrains Mono" panose="02000009000000000000" pitchFamily="49" charset="0"/>
                <a:cs typeface="JetBrains Mono" panose="02000009000000000000" pitchFamily="49" charset="0"/>
              </a:rPr>
              <a:t>Introdução</a:t>
            </a:r>
          </a:p>
        </p:txBody>
      </p:sp>
      <p:pic>
        <p:nvPicPr>
          <p:cNvPr id="14" name="Picture 13" descr="A white background with many small squares&#10;&#10;Description automatically generated">
            <a:extLst>
              <a:ext uri="{FF2B5EF4-FFF2-40B4-BE49-F238E27FC236}">
                <a16:creationId xmlns:a16="http://schemas.microsoft.com/office/drawing/2014/main" id="{7420C660-5705-A285-A90B-CCC6ACE0E3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468"/>
          <a:stretch/>
        </p:blipFill>
        <p:spPr>
          <a:xfrm>
            <a:off x="9118599" y="0"/>
            <a:ext cx="3073401" cy="6858000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2465E6AE-6945-B21F-6D41-88DDB64398E3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 bwMode="auto">
          <a:xfrm>
            <a:off x="761999" y="2290873"/>
            <a:ext cx="6609908" cy="31059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pt-BR" altLang="pt-BR" sz="2200" b="1" i="0" u="none" strike="noStrike" cap="none" normalizeH="0" baseline="0" dirty="0">
                <a:ln>
                  <a:noFill/>
                </a:ln>
                <a:solidFill>
                  <a:srgbClr val="E0DEF4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Visão Geral:</a:t>
            </a:r>
            <a:r>
              <a:rPr kumimoji="0" lang="pt-BR" altLang="pt-BR" sz="2200" b="0" i="0" u="none" strike="noStrike" cap="none" normalizeH="0" baseline="0" dirty="0">
                <a:ln>
                  <a:noFill/>
                </a:ln>
                <a:solidFill>
                  <a:srgbClr val="E0DEF4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pt-BR" altLang="pt-BR" sz="2200" dirty="0">
                <a:solidFill>
                  <a:srgbClr val="E0DEF4"/>
                </a:solidFill>
                <a:latin typeface="Inter" panose="02000503000000020004" pitchFamily="2" charset="0"/>
                <a:ea typeface="Inter" panose="02000503000000020004" pitchFamily="2" charset="0"/>
              </a:rPr>
              <a:t>U</a:t>
            </a:r>
            <a:r>
              <a:rPr kumimoji="0" lang="pt-BR" altLang="pt-BR" sz="2200" b="0" i="0" u="none" strike="noStrike" cap="none" normalizeH="0" baseline="0" dirty="0">
                <a:ln>
                  <a:noFill/>
                </a:ln>
                <a:solidFill>
                  <a:srgbClr val="E0DEF4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m sistema de gerenciamento de contatos implementado na linguagem C. Permite que o usuário  adicione, edite, </a:t>
            </a:r>
            <a:r>
              <a:rPr lang="pt-BR" altLang="pt-BR" sz="2200" dirty="0">
                <a:solidFill>
                  <a:srgbClr val="E0DEF4"/>
                </a:solidFill>
                <a:latin typeface="Inter" panose="02000503000000020004" pitchFamily="2" charset="0"/>
                <a:ea typeface="Inter" panose="02000503000000020004" pitchFamily="2" charset="0"/>
              </a:rPr>
              <a:t>pesquise </a:t>
            </a:r>
            <a:r>
              <a:rPr kumimoji="0" lang="pt-BR" altLang="pt-BR" sz="2200" b="0" i="0" u="none" strike="noStrike" cap="none" normalizeH="0" baseline="0" dirty="0">
                <a:ln>
                  <a:noFill/>
                </a:ln>
                <a:solidFill>
                  <a:srgbClr val="E0DEF4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e exclua contatos.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60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pt-BR" altLang="pt-BR" sz="2200" b="1" i="0" u="none" strike="noStrike" cap="none" normalizeH="0" baseline="0" dirty="0">
                <a:ln>
                  <a:noFill/>
                </a:ln>
                <a:solidFill>
                  <a:srgbClr val="E0DEF4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Propósito:</a:t>
            </a:r>
            <a:r>
              <a:rPr kumimoji="0" lang="pt-BR" altLang="pt-BR" sz="2200" b="0" i="0" u="none" strike="noStrike" cap="none" normalizeH="0" baseline="0" dirty="0">
                <a:ln>
                  <a:noFill/>
                </a:ln>
                <a:solidFill>
                  <a:srgbClr val="E0DEF4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Demonstrar o uso de abstração de dados, ponteiros, listas ligadas, </a:t>
            </a:r>
            <a:r>
              <a:rPr kumimoji="0" lang="pt-BR" altLang="pt-BR" sz="2200" b="0" u="none" strike="noStrike" cap="none" normalizeH="0" baseline="0" dirty="0" err="1">
                <a:ln>
                  <a:noFill/>
                </a:ln>
                <a:solidFill>
                  <a:srgbClr val="E0DEF4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structs</a:t>
            </a:r>
            <a:r>
              <a:rPr kumimoji="0" lang="pt-BR" altLang="pt-BR" sz="2200" b="0" i="0" u="none" strike="noStrike" cap="none" normalizeH="0" baseline="0" dirty="0">
                <a:ln>
                  <a:noFill/>
                </a:ln>
                <a:solidFill>
                  <a:srgbClr val="E0DEF4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e estruturas de dados clássicas como pilha e fila.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26FB17-AC49-800C-968A-9BEED07E6EA8}"/>
              </a:ext>
            </a:extLst>
          </p:cNvPr>
          <p:cNvSpPr/>
          <p:nvPr/>
        </p:nvSpPr>
        <p:spPr>
          <a:xfrm>
            <a:off x="8339471" y="2158518"/>
            <a:ext cx="3238318" cy="3238318"/>
          </a:xfrm>
          <a:prstGeom prst="ellipse">
            <a:avLst/>
          </a:prstGeom>
          <a:solidFill>
            <a:srgbClr val="3174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BEB2347-4EAE-361F-4FA3-2CE902B9B4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68663" y="2687710"/>
            <a:ext cx="2179934" cy="217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588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BAA173-9BE5-380A-9680-BC92CCBA9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" b="926"/>
          <a:stretch/>
        </p:blipFill>
        <p:spPr>
          <a:xfrm>
            <a:off x="7642054" y="0"/>
            <a:ext cx="4549946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F39E2CE-3149-9453-57CF-3E8A63070D3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10502" y="448603"/>
            <a:ext cx="5585498" cy="1170877"/>
          </a:xfrm>
        </p:spPr>
        <p:txBody>
          <a:bodyPr>
            <a:noAutofit/>
          </a:bodyPr>
          <a:lstStyle/>
          <a:p>
            <a:r>
              <a:rPr lang="pt-BR" sz="5000" dirty="0">
                <a:solidFill>
                  <a:srgbClr val="908CAA"/>
                </a:solidFill>
                <a:latin typeface="Vidaloka " panose="02000504000000020004" pitchFamily="2" charset="0"/>
              </a:rPr>
              <a:t>Contexto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4BAA39-57DF-1FA1-0D2B-892626F2B372}"/>
              </a:ext>
            </a:extLst>
          </p:cNvPr>
          <p:cNvSpPr/>
          <p:nvPr/>
        </p:nvSpPr>
        <p:spPr>
          <a:xfrm>
            <a:off x="422366" y="1828800"/>
            <a:ext cx="8302993" cy="4720095"/>
          </a:xfrm>
          <a:prstGeom prst="rect">
            <a:avLst/>
          </a:prstGeom>
          <a:solidFill>
            <a:srgbClr val="1F1D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A330542-42F2-2273-C303-9EE82264783F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 bwMode="auto">
          <a:xfrm>
            <a:off x="1151218" y="2352275"/>
            <a:ext cx="6696640" cy="379044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342900" marR="0" lvl="0" indent="-342900" defTabSz="914400" rtl="0" eaLnBrk="0" fontAlgn="base" latinLnBrk="0" hangingPunct="0">
              <a:lnSpc>
                <a:spcPct val="91000"/>
              </a:lnSpc>
              <a:spcBef>
                <a:spcPct val="0"/>
              </a:spcBef>
              <a:spcAft>
                <a:spcPts val="160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rgbClr val="E0DEF4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Dificuldades Comuns: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E0DEF4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Muitas pessoas, principalmente idosos ou não habituadas à tecnologia, têm dificuldades em incluir ou excluir contatos em dispositivos móveis.</a:t>
            </a:r>
          </a:p>
          <a:p>
            <a:pPr marL="342900" marR="0" lvl="0" indent="-342900" defTabSz="914400" rtl="0" eaLnBrk="0" fontAlgn="base" latinLnBrk="0" hangingPunct="0">
              <a:lnSpc>
                <a:spcPct val="91000"/>
              </a:lnSpc>
              <a:spcBef>
                <a:spcPct val="0"/>
              </a:spcBef>
              <a:spcAft>
                <a:spcPts val="160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rgbClr val="E0DEF4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Soluções Tradicionais: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E0DEF4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Preferem anotar em agendas, papéis ou guardar cartões de contato, o que pode ser demorado e trabalhoso para editar contatos antigos.</a:t>
            </a:r>
          </a:p>
          <a:p>
            <a:pPr marL="342900" marR="0" lvl="0" indent="-342900" defTabSz="914400" rtl="0" eaLnBrk="0" fontAlgn="base" latinLnBrk="0" hangingPunct="0">
              <a:lnSpc>
                <a:spcPct val="91000"/>
              </a:lnSpc>
              <a:spcBef>
                <a:spcPct val="0"/>
              </a:spcBef>
              <a:spcAft>
                <a:spcPts val="160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rgbClr val="E0DEF4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Solução Proposta: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E0DEF4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Um sistema simples e eficiente de gerenciamento de contatos que pode ser usado em um computador. </a:t>
            </a:r>
          </a:p>
        </p:txBody>
      </p:sp>
    </p:spTree>
    <p:extLst>
      <p:ext uri="{BB962C8B-B14F-4D97-AF65-F5344CB8AC3E}">
        <p14:creationId xmlns:p14="http://schemas.microsoft.com/office/powerpoint/2010/main" val="15993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B54865-0417-4422-B63B-3E74C04CD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64432"/>
            <a:ext cx="6255757" cy="20608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7FD495-552A-301A-FAD7-20F98BA9E855}"/>
              </a:ext>
            </a:extLst>
          </p:cNvPr>
          <p:cNvSpPr/>
          <p:nvPr/>
        </p:nvSpPr>
        <p:spPr>
          <a:xfrm>
            <a:off x="-1" y="664432"/>
            <a:ext cx="6255757" cy="2060859"/>
          </a:xfrm>
          <a:prstGeom prst="rect">
            <a:avLst/>
          </a:prstGeom>
          <a:solidFill>
            <a:srgbClr val="26233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DDF56F0-4699-457E-0D74-6FC44339C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912866"/>
            <a:ext cx="4766912" cy="1563989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pt-BR" sz="5100" dirty="0">
                <a:solidFill>
                  <a:srgbClr val="908CAA"/>
                </a:solidFill>
                <a:latin typeface="Vidaloka " panose="02000504000000020004" pitchFamily="2" charset="0"/>
                <a:ea typeface="JetBrains Mono" panose="02000009000000000000" pitchFamily="49" charset="0"/>
                <a:cs typeface="JetBrains Mono" panose="02000009000000000000" pitchFamily="49" charset="0"/>
              </a:rPr>
              <a:t>Abstração de dados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F4C5DE3-39C9-A28A-8A82-4AA77F7ADD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60120" y="3071909"/>
            <a:ext cx="5295636" cy="279549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60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pt-BR" altLang="pt-BR" sz="2100" b="1" i="0" u="none" strike="noStrike" cap="none" normalizeH="0" baseline="0" dirty="0">
                <a:ln>
                  <a:noFill/>
                </a:ln>
                <a:solidFill>
                  <a:srgbClr val="E0DEF4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Definição:</a:t>
            </a:r>
            <a:r>
              <a:rPr kumimoji="0" lang="pt-BR" altLang="pt-BR" sz="2100" b="0" i="0" u="none" strike="noStrike" cap="none" normalizeH="0" baseline="0" dirty="0">
                <a:ln>
                  <a:noFill/>
                </a:ln>
                <a:solidFill>
                  <a:srgbClr val="E0DEF4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A abstração de dados oculta os detalhes de implementação de uma estrutura de dados, expondo apenas as funcionalidades essenciais.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60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pt-BR" altLang="pt-BR" sz="2100" b="1" i="0" u="none" strike="noStrike" cap="none" normalizeH="0" baseline="0" dirty="0">
                <a:ln>
                  <a:noFill/>
                </a:ln>
                <a:solidFill>
                  <a:srgbClr val="E0DEF4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Exemplo no Projeto:</a:t>
            </a:r>
            <a:r>
              <a:rPr kumimoji="0" lang="pt-BR" altLang="pt-BR" sz="2100" b="0" i="0" u="none" strike="noStrike" cap="none" normalizeH="0" baseline="0" dirty="0">
                <a:ln>
                  <a:noFill/>
                </a:ln>
                <a:solidFill>
                  <a:srgbClr val="E0DEF4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Uso de </a:t>
            </a:r>
            <a:r>
              <a:rPr kumimoji="0" lang="pt-BR" altLang="pt-BR" sz="2100" b="0" i="0" u="none" strike="noStrike" cap="none" normalizeH="0" baseline="0" dirty="0" err="1">
                <a:ln>
                  <a:noFill/>
                </a:ln>
                <a:solidFill>
                  <a:srgbClr val="E0DEF4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structs</a:t>
            </a:r>
            <a:r>
              <a:rPr kumimoji="0" lang="pt-BR" altLang="pt-BR" sz="2100" b="0" i="0" u="none" strike="noStrike" cap="none" normalizeH="0" baseline="0" dirty="0">
                <a:ln>
                  <a:noFill/>
                </a:ln>
                <a:solidFill>
                  <a:srgbClr val="E0DEF4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para definir tipos de dados complexos como Node e Contato.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F1B1FC-5975-1C84-FE25-2F979C491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352" y="1190954"/>
            <a:ext cx="4234141" cy="447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221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3B9723-E6BA-3A41-9DCA-E968EE2A6A9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8465" y="413193"/>
            <a:ext cx="5103628" cy="1206562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908CAA"/>
                </a:solidFill>
                <a:latin typeface="Vidaloka " panose="02000504000000020004" pitchFamily="2" charset="0"/>
              </a:rPr>
              <a:t>Ponteiros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39AC3C7-CD57-CE0C-5F2B-E493F3FDBEDD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 bwMode="auto">
          <a:xfrm>
            <a:off x="655673" y="3965945"/>
            <a:ext cx="11018876" cy="189348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2" spcCol="108000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91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rgbClr val="908CAA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Definição</a:t>
            </a:r>
          </a:p>
          <a:p>
            <a:pPr marL="0" marR="0" lvl="0" indent="0" defTabSz="914400" rtl="0" eaLnBrk="0" fontAlgn="base" latinLnBrk="0" hangingPunct="0">
              <a:lnSpc>
                <a:spcPct val="91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pt-BR" altLang="pt-BR" sz="2100" b="0" i="0" u="none" strike="noStrike" cap="none" normalizeH="0" baseline="0" dirty="0">
                <a:ln>
                  <a:noFill/>
                </a:ln>
                <a:solidFill>
                  <a:srgbClr val="E0DEF4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Variáveis que armazenam endereços de memória. Usados para alocação dinâmica, </a:t>
            </a:r>
            <a:r>
              <a:rPr kumimoji="0" lang="pt-BR" altLang="pt-BR" sz="2100" b="0" i="0" u="none" strike="noStrike" cap="none" normalizeH="0" baseline="0" dirty="0" err="1">
                <a:ln>
                  <a:noFill/>
                </a:ln>
                <a:solidFill>
                  <a:srgbClr val="E0DEF4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arrays</a:t>
            </a:r>
            <a:r>
              <a:rPr kumimoji="0" lang="pt-BR" altLang="pt-BR" sz="2100" b="0" i="0" u="none" strike="noStrike" cap="none" normalizeH="0" baseline="0" dirty="0">
                <a:ln>
                  <a:noFill/>
                </a:ln>
                <a:solidFill>
                  <a:srgbClr val="E0DEF4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e estruturas de dados.</a:t>
            </a:r>
            <a:endParaRPr lang="pt-BR" altLang="pt-BR" sz="2100" dirty="0">
              <a:solidFill>
                <a:srgbClr val="E0DEF4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marR="0" lvl="0" indent="0" defTabSz="914400" rtl="0" eaLnBrk="0" fontAlgn="base" latinLnBrk="0" hangingPunct="0">
              <a:lnSpc>
                <a:spcPct val="91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rgbClr val="908CAA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Uso no Código</a:t>
            </a:r>
            <a:endParaRPr lang="pt-BR" altLang="pt-BR" sz="2400" b="1" dirty="0">
              <a:solidFill>
                <a:srgbClr val="908CAA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marR="0" lvl="0" indent="0" defTabSz="914400" rtl="0" eaLnBrk="0" fontAlgn="base" latinLnBrk="0" hangingPunct="0">
              <a:lnSpc>
                <a:spcPct val="91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pt-BR" altLang="pt-BR" sz="2100" b="0" i="0" u="none" strike="noStrike" cap="none" normalizeH="0" baseline="0" dirty="0">
                <a:ln>
                  <a:noFill/>
                </a:ln>
                <a:solidFill>
                  <a:srgbClr val="E0DEF4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Ponteiros para ligar nós na lista ligada e gerenciar memória dinamicamente.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2DE61E-89F2-E8DB-23F6-D7D51047F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65" y="1619755"/>
            <a:ext cx="6617218" cy="189348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32AB075-655C-7314-1444-4C59B21452D7}"/>
              </a:ext>
            </a:extLst>
          </p:cNvPr>
          <p:cNvSpPr/>
          <p:nvPr/>
        </p:nvSpPr>
        <p:spPr>
          <a:xfrm>
            <a:off x="10543953" y="-719408"/>
            <a:ext cx="2339163" cy="2339163"/>
          </a:xfrm>
          <a:prstGeom prst="ellipse">
            <a:avLst/>
          </a:prstGeom>
          <a:noFill/>
          <a:ln w="304800">
            <a:solidFill>
              <a:srgbClr val="3174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51D9684-AF90-E3E1-476D-D7A403870869}"/>
              </a:ext>
            </a:extLst>
          </p:cNvPr>
          <p:cNvSpPr/>
          <p:nvPr/>
        </p:nvSpPr>
        <p:spPr>
          <a:xfrm>
            <a:off x="11713534" y="5199368"/>
            <a:ext cx="1369442" cy="1369440"/>
          </a:xfrm>
          <a:prstGeom prst="ellipse">
            <a:avLst/>
          </a:prstGeom>
          <a:noFill/>
          <a:ln w="254000">
            <a:solidFill>
              <a:srgbClr val="3174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9825721-D2FC-8765-19BF-883474B86564}"/>
              </a:ext>
            </a:extLst>
          </p:cNvPr>
          <p:cNvSpPr/>
          <p:nvPr/>
        </p:nvSpPr>
        <p:spPr>
          <a:xfrm>
            <a:off x="9071766" y="881683"/>
            <a:ext cx="2000186" cy="2000184"/>
          </a:xfrm>
          <a:prstGeom prst="ellipse">
            <a:avLst/>
          </a:prstGeom>
          <a:noFill/>
          <a:ln w="279400">
            <a:solidFill>
              <a:srgbClr val="3174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16A18B1-4040-A17C-298C-278ACF00F4AE}"/>
              </a:ext>
            </a:extLst>
          </p:cNvPr>
          <p:cNvSpPr/>
          <p:nvPr/>
        </p:nvSpPr>
        <p:spPr>
          <a:xfrm>
            <a:off x="10514011" y="2662906"/>
            <a:ext cx="1115882" cy="1115880"/>
          </a:xfrm>
          <a:prstGeom prst="ellipse">
            <a:avLst/>
          </a:prstGeom>
          <a:noFill/>
          <a:ln w="228600">
            <a:solidFill>
              <a:srgbClr val="3174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5489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1E413F9-AB3B-D009-142E-70030C750AFB}"/>
              </a:ext>
            </a:extLst>
          </p:cNvPr>
          <p:cNvSpPr/>
          <p:nvPr/>
        </p:nvSpPr>
        <p:spPr>
          <a:xfrm>
            <a:off x="-1" y="547473"/>
            <a:ext cx="6259627" cy="1345122"/>
          </a:xfrm>
          <a:prstGeom prst="rect">
            <a:avLst/>
          </a:prstGeom>
          <a:solidFill>
            <a:srgbClr val="26233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D90D5AD-D0A1-D925-37A6-A401E545001B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 bwMode="auto">
          <a:xfrm>
            <a:off x="648588" y="2199909"/>
            <a:ext cx="4997300" cy="395117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ts val="300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Definição: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 Uma lista ligada é uma coleção de nós onde cada nó contém um elemento de dados e um ponteiro para o próximo nó na sequência.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300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Benefícios: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 Permite inserções e remoções eficientes. 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7E73D826-5161-7270-47E1-6769FC9B9902}"/>
              </a:ext>
            </a:extLst>
          </p:cNvPr>
          <p:cNvSpPr txBox="1">
            <a:spLocks/>
          </p:cNvSpPr>
          <p:nvPr/>
        </p:nvSpPr>
        <p:spPr>
          <a:xfrm>
            <a:off x="206549" y="902733"/>
            <a:ext cx="5439339" cy="75594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500" dirty="0">
                <a:solidFill>
                  <a:srgbClr val="908CAA"/>
                </a:solidFill>
                <a:latin typeface="Vidaloka " panose="02000504000000020004" pitchFamily="2" charset="0"/>
              </a:rPr>
              <a:t>Listas Lineares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608A91-2C7E-E66B-6BF4-E32363F39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1256" y="2199910"/>
            <a:ext cx="4702156" cy="3767754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BF6B001C-125E-7225-EE30-A18CDA241E27}"/>
              </a:ext>
            </a:extLst>
          </p:cNvPr>
          <p:cNvSpPr/>
          <p:nvPr/>
        </p:nvSpPr>
        <p:spPr>
          <a:xfrm>
            <a:off x="6055096" y="2301090"/>
            <a:ext cx="409060" cy="409060"/>
          </a:xfrm>
          <a:prstGeom prst="ellipse">
            <a:avLst/>
          </a:prstGeom>
          <a:noFill/>
          <a:ln w="101600">
            <a:solidFill>
              <a:srgbClr val="3174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5866F4A-2706-A291-55A4-E679B114241C}"/>
              </a:ext>
            </a:extLst>
          </p:cNvPr>
          <p:cNvSpPr/>
          <p:nvPr/>
        </p:nvSpPr>
        <p:spPr>
          <a:xfrm>
            <a:off x="6055096" y="3312605"/>
            <a:ext cx="409060" cy="409060"/>
          </a:xfrm>
          <a:prstGeom prst="ellipse">
            <a:avLst/>
          </a:prstGeom>
          <a:noFill/>
          <a:ln w="101600">
            <a:solidFill>
              <a:srgbClr val="3174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53D5D05-B433-16D7-6202-280ADE8AFB55}"/>
              </a:ext>
            </a:extLst>
          </p:cNvPr>
          <p:cNvSpPr/>
          <p:nvPr/>
        </p:nvSpPr>
        <p:spPr>
          <a:xfrm>
            <a:off x="6055096" y="4324120"/>
            <a:ext cx="409060" cy="409060"/>
          </a:xfrm>
          <a:prstGeom prst="ellipse">
            <a:avLst/>
          </a:prstGeom>
          <a:noFill/>
          <a:ln w="101600">
            <a:solidFill>
              <a:srgbClr val="3174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87CFC6A-9D3A-C8F6-3D92-5E9FBD68B20B}"/>
              </a:ext>
            </a:extLst>
          </p:cNvPr>
          <p:cNvSpPr/>
          <p:nvPr/>
        </p:nvSpPr>
        <p:spPr>
          <a:xfrm>
            <a:off x="6055096" y="5335635"/>
            <a:ext cx="409060" cy="409060"/>
          </a:xfrm>
          <a:prstGeom prst="ellipse">
            <a:avLst/>
          </a:prstGeom>
          <a:noFill/>
          <a:ln w="101600">
            <a:solidFill>
              <a:srgbClr val="3174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3AF3DC1-CC1F-6D79-02C8-B4E436D7EE54}"/>
              </a:ext>
            </a:extLst>
          </p:cNvPr>
          <p:cNvCxnSpPr>
            <a:cxnSpLocks/>
          </p:cNvCxnSpPr>
          <p:nvPr/>
        </p:nvCxnSpPr>
        <p:spPr>
          <a:xfrm>
            <a:off x="6259626" y="2919413"/>
            <a:ext cx="0" cy="217028"/>
          </a:xfrm>
          <a:prstGeom prst="straightConnector1">
            <a:avLst/>
          </a:prstGeom>
          <a:ln w="57150">
            <a:solidFill>
              <a:srgbClr val="3174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5876D7-C4F3-2DA5-0871-2D9633FE8266}"/>
              </a:ext>
            </a:extLst>
          </p:cNvPr>
          <p:cNvCxnSpPr>
            <a:cxnSpLocks/>
          </p:cNvCxnSpPr>
          <p:nvPr/>
        </p:nvCxnSpPr>
        <p:spPr>
          <a:xfrm>
            <a:off x="6259626" y="3946666"/>
            <a:ext cx="0" cy="217028"/>
          </a:xfrm>
          <a:prstGeom prst="straightConnector1">
            <a:avLst/>
          </a:prstGeom>
          <a:ln w="57150">
            <a:solidFill>
              <a:srgbClr val="3174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E800874-5D1D-AA0E-FBAB-D8990EBE96E9}"/>
              </a:ext>
            </a:extLst>
          </p:cNvPr>
          <p:cNvCxnSpPr>
            <a:cxnSpLocks/>
          </p:cNvCxnSpPr>
          <p:nvPr/>
        </p:nvCxnSpPr>
        <p:spPr>
          <a:xfrm>
            <a:off x="6259626" y="4949966"/>
            <a:ext cx="0" cy="217028"/>
          </a:xfrm>
          <a:prstGeom prst="straightConnector1">
            <a:avLst/>
          </a:prstGeom>
          <a:ln w="57150">
            <a:solidFill>
              <a:srgbClr val="3174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834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0075FB0-C6F1-4CED-C8A3-86E6A0FCB565}"/>
              </a:ext>
            </a:extLst>
          </p:cNvPr>
          <p:cNvSpPr/>
          <p:nvPr/>
        </p:nvSpPr>
        <p:spPr>
          <a:xfrm>
            <a:off x="0" y="0"/>
            <a:ext cx="12192000" cy="1848051"/>
          </a:xfrm>
          <a:prstGeom prst="rect">
            <a:avLst/>
          </a:prstGeom>
          <a:solidFill>
            <a:srgbClr val="EAAD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93CE30-6BB4-316F-E927-7653E08B87B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4287" y="279734"/>
            <a:ext cx="3987082" cy="1345532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rgbClr val="26233A"/>
                </a:solidFill>
                <a:latin typeface="Vidaloka " panose="02000504000000020004" pitchFamily="2" charset="0"/>
              </a:rPr>
              <a:t>Structs</a:t>
            </a:r>
            <a:endParaRPr lang="pt-BR" dirty="0">
              <a:solidFill>
                <a:srgbClr val="26233A"/>
              </a:solidFill>
              <a:latin typeface="Vidaloka " panose="02000504000000020004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FDF9E06-167C-E298-EC66-4C90D76FDEDE}"/>
              </a:ext>
            </a:extLst>
          </p:cNvPr>
          <p:cNvSpPr/>
          <p:nvPr/>
        </p:nvSpPr>
        <p:spPr>
          <a:xfrm>
            <a:off x="731520" y="2358189"/>
            <a:ext cx="6227545" cy="1549668"/>
          </a:xfrm>
          <a:prstGeom prst="roundRect">
            <a:avLst>
              <a:gd name="adj" fmla="val 6600"/>
            </a:avLst>
          </a:prstGeom>
          <a:solidFill>
            <a:srgbClr val="1F1D2E"/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4E0DA83-D413-6302-B12F-8E300DFA0453}"/>
              </a:ext>
            </a:extLst>
          </p:cNvPr>
          <p:cNvSpPr/>
          <p:nvPr/>
        </p:nvSpPr>
        <p:spPr>
          <a:xfrm>
            <a:off x="731520" y="4481039"/>
            <a:ext cx="6227545" cy="1549668"/>
          </a:xfrm>
          <a:prstGeom prst="roundRect">
            <a:avLst>
              <a:gd name="adj" fmla="val 6600"/>
            </a:avLst>
          </a:prstGeom>
          <a:solidFill>
            <a:srgbClr val="1F1D2E"/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13D402-E9E4-5770-C42D-1AA2461672CD}"/>
              </a:ext>
            </a:extLst>
          </p:cNvPr>
          <p:cNvSpPr txBox="1"/>
          <p:nvPr/>
        </p:nvSpPr>
        <p:spPr>
          <a:xfrm>
            <a:off x="996214" y="2594414"/>
            <a:ext cx="569815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Definição</a:t>
            </a:r>
            <a:endParaRPr lang="pt-BR" altLang="pt-BR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lang="pt-BR" altLang="pt-BR" dirty="0">
                <a:latin typeface="Inter" panose="02000503000000020004" pitchFamily="2" charset="0"/>
                <a:ea typeface="Inter" panose="02000503000000020004" pitchFamily="2" charset="0"/>
              </a:rPr>
              <a:t>Um </a:t>
            </a:r>
            <a:r>
              <a:rPr kumimoji="0" lang="pt-BR" altLang="pt-BR" sz="1700" i="0" u="none" strike="noStrike" cap="none" normalizeH="0" baseline="0" dirty="0" err="1">
                <a:ln>
                  <a:noFill/>
                </a:ln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struct</a:t>
            </a:r>
            <a:r>
              <a:rPr kumimoji="0" lang="pt-BR" altLang="pt-BR" i="0" u="none" strike="noStrike" cap="none" normalizeH="0" baseline="0" dirty="0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pt-BR" altLang="pt-BR" dirty="0">
                <a:latin typeface="Inter" panose="02000503000000020004" pitchFamily="2" charset="0"/>
                <a:ea typeface="Inter" panose="02000503000000020004" pitchFamily="2" charset="0"/>
              </a:rPr>
              <a:t>engloba valores de diversos tipos, incluindo outros </a:t>
            </a:r>
            <a:r>
              <a:rPr lang="pt-BR" altLang="pt-BR" dirty="0" err="1">
                <a:latin typeface="Inter" panose="02000503000000020004" pitchFamily="2" charset="0"/>
                <a:ea typeface="Inter" panose="02000503000000020004" pitchFamily="2" charset="0"/>
              </a:rPr>
              <a:t>structs</a:t>
            </a:r>
            <a:r>
              <a:rPr lang="pt-BR" altLang="pt-BR" dirty="0">
                <a:latin typeface="Inter" panose="02000503000000020004" pitchFamily="2" charset="0"/>
                <a:ea typeface="Inter" panose="02000503000000020004" pitchFamily="2" charset="0"/>
              </a:rPr>
              <a:t>, em um único objeto</a:t>
            </a:r>
            <a:r>
              <a:rPr kumimoji="0" lang="pt-BR" altLang="pt-BR" i="0" u="none" strike="noStrike" cap="none" normalizeH="0" baseline="0" dirty="0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64B848-E278-88E3-691E-6E49415B997C}"/>
              </a:ext>
            </a:extLst>
          </p:cNvPr>
          <p:cNvSpPr txBox="1"/>
          <p:nvPr/>
        </p:nvSpPr>
        <p:spPr>
          <a:xfrm>
            <a:off x="996214" y="4717264"/>
            <a:ext cx="569815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Uso no Projeto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pt-BR" altLang="pt-BR" sz="1700" b="0" i="0" u="none" strike="noStrike" cap="none" normalizeH="0" baseline="0" dirty="0">
                <a:ln>
                  <a:noFill/>
                </a:ln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Node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Contato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Queue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 e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Stack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 são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structs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 usados para organizar os dados da lista de contatos.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AEBED1-3E6E-D9D3-3946-C0AC77ECF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582" y="2208193"/>
            <a:ext cx="3615891" cy="382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0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0075FB0-C6F1-4CED-C8A3-86E6A0FCB565}"/>
              </a:ext>
            </a:extLst>
          </p:cNvPr>
          <p:cNvSpPr/>
          <p:nvPr/>
        </p:nvSpPr>
        <p:spPr>
          <a:xfrm>
            <a:off x="0" y="0"/>
            <a:ext cx="12192000" cy="1848051"/>
          </a:xfrm>
          <a:prstGeom prst="rect">
            <a:avLst/>
          </a:prstGeom>
          <a:solidFill>
            <a:srgbClr val="F6C1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93CE30-6BB4-316F-E927-7653E08B87B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4286" y="279734"/>
            <a:ext cx="3659823" cy="413285"/>
          </a:xfrm>
        </p:spPr>
        <p:txBody>
          <a:bodyPr>
            <a:normAutofit fontScale="90000"/>
          </a:bodyPr>
          <a:lstStyle/>
          <a:p>
            <a:r>
              <a:rPr lang="pt-BR" sz="2400" dirty="0">
                <a:solidFill>
                  <a:srgbClr val="26233A"/>
                </a:solidFill>
                <a:latin typeface="Vidaloka " panose="02000504000000020004" pitchFamily="2" charset="0"/>
              </a:rPr>
              <a:t>Estrutura clássica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FDF9E06-167C-E298-EC66-4C90D76FDEDE}"/>
              </a:ext>
            </a:extLst>
          </p:cNvPr>
          <p:cNvSpPr/>
          <p:nvPr/>
        </p:nvSpPr>
        <p:spPr>
          <a:xfrm>
            <a:off x="731520" y="2358189"/>
            <a:ext cx="6227545" cy="1549668"/>
          </a:xfrm>
          <a:prstGeom prst="roundRect">
            <a:avLst>
              <a:gd name="adj" fmla="val 6600"/>
            </a:avLst>
          </a:prstGeom>
          <a:solidFill>
            <a:srgbClr val="1F1D2E"/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4E0DA83-D413-6302-B12F-8E300DFA0453}"/>
              </a:ext>
            </a:extLst>
          </p:cNvPr>
          <p:cNvSpPr/>
          <p:nvPr/>
        </p:nvSpPr>
        <p:spPr>
          <a:xfrm>
            <a:off x="731520" y="4481039"/>
            <a:ext cx="6227545" cy="1549668"/>
          </a:xfrm>
          <a:prstGeom prst="roundRect">
            <a:avLst>
              <a:gd name="adj" fmla="val 6600"/>
            </a:avLst>
          </a:prstGeom>
          <a:solidFill>
            <a:srgbClr val="1F1D2E"/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13D402-E9E4-5770-C42D-1AA2461672CD}"/>
              </a:ext>
            </a:extLst>
          </p:cNvPr>
          <p:cNvSpPr txBox="1"/>
          <p:nvPr/>
        </p:nvSpPr>
        <p:spPr>
          <a:xfrm>
            <a:off x="996214" y="2594414"/>
            <a:ext cx="569815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Definição</a:t>
            </a:r>
            <a:endParaRPr lang="pt-BR" altLang="pt-BR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lang="pt-BR" altLang="pt-BR" dirty="0">
                <a:latin typeface="Inter" panose="02000503000000020004" pitchFamily="2" charset="0"/>
                <a:ea typeface="Inter" panose="02000503000000020004" pitchFamily="2" charset="0"/>
              </a:rPr>
              <a:t>Uma pilha (</a:t>
            </a:r>
            <a:r>
              <a:rPr kumimoji="0" lang="pt-BR" altLang="pt-BR" sz="1700" i="0" u="none" strike="noStrike" cap="none" normalizeH="0" baseline="0" dirty="0">
                <a:ln>
                  <a:noFill/>
                </a:ln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Stack</a:t>
            </a:r>
            <a:r>
              <a:rPr lang="pt-BR" altLang="pt-BR" dirty="0">
                <a:latin typeface="Inter" panose="02000503000000020004" pitchFamily="2" charset="0"/>
                <a:ea typeface="Inter" panose="02000503000000020004" pitchFamily="2" charset="0"/>
              </a:rPr>
              <a:t>) segue a política de LIFO, ou seja, </a:t>
            </a:r>
            <a:r>
              <a:rPr lang="en-US" altLang="pt-BR" i="1" dirty="0">
                <a:latin typeface="Inter" panose="02000503000000020004" pitchFamily="2" charset="0"/>
                <a:ea typeface="Inter" panose="02000503000000020004" pitchFamily="2" charset="0"/>
              </a:rPr>
              <a:t>Last In, First Out</a:t>
            </a:r>
            <a:r>
              <a:rPr lang="pt-BR" altLang="pt-BR" i="1" dirty="0">
                <a:latin typeface="Inter" panose="02000503000000020004" pitchFamily="2" charset="0"/>
                <a:ea typeface="Inter" panose="02000503000000020004" pitchFamily="2" charset="0"/>
              </a:rPr>
              <a:t>.</a:t>
            </a:r>
            <a:endParaRPr kumimoji="0" lang="pt-BR" altLang="pt-BR" i="0" u="none" strike="noStrike" cap="none" normalizeH="0" baseline="0" dirty="0">
              <a:ln>
                <a:noFill/>
              </a:ln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64B848-E278-88E3-691E-6E49415B997C}"/>
              </a:ext>
            </a:extLst>
          </p:cNvPr>
          <p:cNvSpPr txBox="1"/>
          <p:nvPr/>
        </p:nvSpPr>
        <p:spPr>
          <a:xfrm>
            <a:off x="996214" y="4717264"/>
            <a:ext cx="569815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Uso no Projeto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Armazenar resultados da busca de contatos </a:t>
            </a:r>
            <a:r>
              <a:rPr lang="pt-BR" altLang="pt-BR" dirty="0">
                <a:latin typeface="Inter" panose="02000503000000020004" pitchFamily="2" charset="0"/>
                <a:ea typeface="Inter" panose="02000503000000020004" pitchFamily="2" charset="0"/>
              </a:rPr>
              <a:t>e, em seguida, sua visualização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1D408B2-4530-C24E-5486-C4005801BDF6}"/>
              </a:ext>
            </a:extLst>
          </p:cNvPr>
          <p:cNvSpPr txBox="1">
            <a:spLocks/>
          </p:cNvSpPr>
          <p:nvPr/>
        </p:nvSpPr>
        <p:spPr>
          <a:xfrm>
            <a:off x="344287" y="693018"/>
            <a:ext cx="3987082" cy="932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800" dirty="0">
                <a:solidFill>
                  <a:srgbClr val="26233A"/>
                </a:solidFill>
                <a:latin typeface="Vidaloka " panose="02000504000000020004" pitchFamily="2" charset="0"/>
              </a:rPr>
              <a:t>pilha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16F3AB-81AA-C138-C82E-21903408C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400" y="2280040"/>
            <a:ext cx="3962399" cy="375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80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0075FB0-C6F1-4CED-C8A3-86E6A0FCB565}"/>
              </a:ext>
            </a:extLst>
          </p:cNvPr>
          <p:cNvSpPr/>
          <p:nvPr/>
        </p:nvSpPr>
        <p:spPr>
          <a:xfrm>
            <a:off x="0" y="0"/>
            <a:ext cx="12192000" cy="1848051"/>
          </a:xfrm>
          <a:prstGeom prst="rect">
            <a:avLst/>
          </a:prstGeom>
          <a:solidFill>
            <a:srgbClr val="9F8D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FDF9E06-167C-E298-EC66-4C90D76FDEDE}"/>
              </a:ext>
            </a:extLst>
          </p:cNvPr>
          <p:cNvSpPr/>
          <p:nvPr/>
        </p:nvSpPr>
        <p:spPr>
          <a:xfrm>
            <a:off x="731520" y="2358189"/>
            <a:ext cx="6227545" cy="1549668"/>
          </a:xfrm>
          <a:prstGeom prst="roundRect">
            <a:avLst>
              <a:gd name="adj" fmla="val 6600"/>
            </a:avLst>
          </a:prstGeom>
          <a:solidFill>
            <a:srgbClr val="1F1D2E"/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4E0DA83-D413-6302-B12F-8E300DFA0453}"/>
              </a:ext>
            </a:extLst>
          </p:cNvPr>
          <p:cNvSpPr/>
          <p:nvPr/>
        </p:nvSpPr>
        <p:spPr>
          <a:xfrm>
            <a:off x="731520" y="4481039"/>
            <a:ext cx="6227545" cy="1549668"/>
          </a:xfrm>
          <a:prstGeom prst="roundRect">
            <a:avLst>
              <a:gd name="adj" fmla="val 6600"/>
            </a:avLst>
          </a:prstGeom>
          <a:solidFill>
            <a:srgbClr val="1F1D2E"/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64B848-E278-88E3-691E-6E49415B997C}"/>
              </a:ext>
            </a:extLst>
          </p:cNvPr>
          <p:cNvSpPr txBox="1"/>
          <p:nvPr/>
        </p:nvSpPr>
        <p:spPr>
          <a:xfrm>
            <a:off x="996214" y="4717264"/>
            <a:ext cx="569815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Uso no Projeto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Listagem dos contatos e seus atributos de forma ordenada.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0CBA0C3-148C-5ADA-4CE0-C07DDAD0F6B1}"/>
              </a:ext>
            </a:extLst>
          </p:cNvPr>
          <p:cNvSpPr txBox="1">
            <a:spLocks/>
          </p:cNvSpPr>
          <p:nvPr/>
        </p:nvSpPr>
        <p:spPr>
          <a:xfrm>
            <a:off x="344286" y="279734"/>
            <a:ext cx="3659823" cy="413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>
                <a:solidFill>
                  <a:srgbClr val="26233A"/>
                </a:solidFill>
                <a:latin typeface="Vidaloka " panose="02000504000000020004" pitchFamily="2" charset="0"/>
              </a:rPr>
              <a:t>Estrutura clássica</a:t>
            </a:r>
            <a:endParaRPr lang="pt-BR" sz="2400" dirty="0">
              <a:solidFill>
                <a:srgbClr val="26233A"/>
              </a:solidFill>
              <a:latin typeface="Vidaloka " panose="02000504000000020004" pitchFamily="2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908139B-759E-DCF8-177B-AB1196ED7FB0}"/>
              </a:ext>
            </a:extLst>
          </p:cNvPr>
          <p:cNvSpPr txBox="1">
            <a:spLocks/>
          </p:cNvSpPr>
          <p:nvPr/>
        </p:nvSpPr>
        <p:spPr>
          <a:xfrm>
            <a:off x="344287" y="693018"/>
            <a:ext cx="3987082" cy="932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800" dirty="0">
                <a:solidFill>
                  <a:srgbClr val="26233A"/>
                </a:solidFill>
                <a:latin typeface="Vidaloka " panose="02000504000000020004" pitchFamily="2" charset="0"/>
              </a:rPr>
              <a:t>Fila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E09225-56F6-D780-8260-793259715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756" y="2075995"/>
            <a:ext cx="3817724" cy="42442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24FECE-5960-6405-945E-F0A45A97D8D0}"/>
              </a:ext>
            </a:extLst>
          </p:cNvPr>
          <p:cNvSpPr txBox="1"/>
          <p:nvPr/>
        </p:nvSpPr>
        <p:spPr>
          <a:xfrm>
            <a:off x="996214" y="2594414"/>
            <a:ext cx="569815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Definição</a:t>
            </a:r>
            <a:endParaRPr lang="pt-BR" altLang="pt-BR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lang="pt-BR" altLang="pt-BR" dirty="0">
                <a:latin typeface="Inter" panose="02000503000000020004" pitchFamily="2" charset="0"/>
                <a:ea typeface="Inter" panose="02000503000000020004" pitchFamily="2" charset="0"/>
              </a:rPr>
              <a:t>Uma fila (</a:t>
            </a:r>
            <a:r>
              <a:rPr kumimoji="0" lang="pt-BR" altLang="pt-BR" sz="1700" i="0" u="none" strike="noStrike" cap="none" normalizeH="0" baseline="0" dirty="0" err="1">
                <a:ln>
                  <a:noFill/>
                </a:ln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Queue</a:t>
            </a:r>
            <a:r>
              <a:rPr lang="pt-BR" altLang="pt-BR" dirty="0">
                <a:latin typeface="Inter" panose="02000503000000020004" pitchFamily="2" charset="0"/>
                <a:ea typeface="Inter" panose="02000503000000020004" pitchFamily="2" charset="0"/>
              </a:rPr>
              <a:t>) segue a política de FIFO, ou seja, </a:t>
            </a:r>
            <a:r>
              <a:rPr lang="en-US" altLang="pt-BR" i="1" dirty="0">
                <a:latin typeface="Inter" panose="02000503000000020004" pitchFamily="2" charset="0"/>
                <a:ea typeface="Inter" panose="02000503000000020004" pitchFamily="2" charset="0"/>
              </a:rPr>
              <a:t>First In, First Out</a:t>
            </a:r>
            <a:r>
              <a:rPr lang="pt-BR" altLang="pt-BR" i="1" dirty="0">
                <a:latin typeface="Inter" panose="02000503000000020004" pitchFamily="2" charset="0"/>
                <a:ea typeface="Inter" panose="02000503000000020004" pitchFamily="2" charset="0"/>
              </a:rPr>
              <a:t>.</a:t>
            </a:r>
            <a:endParaRPr kumimoji="0" lang="pt-BR" altLang="pt-BR" i="0" u="none" strike="noStrike" cap="none" normalizeH="0" baseline="0" dirty="0">
              <a:ln>
                <a:noFill/>
              </a:ln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732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JuxtaposeVTI">
  <a:themeElements>
    <a:clrScheme name="Juxtapose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67875B5D9706F4CAC5C151BCEDCD420" ma:contentTypeVersion="14" ma:contentTypeDescription="Create a new document." ma:contentTypeScope="" ma:versionID="49d430b07ae32fa27bbbb9b310b7466e">
  <xsd:schema xmlns:xsd="http://www.w3.org/2001/XMLSchema" xmlns:xs="http://www.w3.org/2001/XMLSchema" xmlns:p="http://schemas.microsoft.com/office/2006/metadata/properties" xmlns:ns3="5a3232cb-6f32-4983-8d37-17939f7d0510" xmlns:ns4="c349b57d-8ace-45ba-9547-63e06337a11c" targetNamespace="http://schemas.microsoft.com/office/2006/metadata/properties" ma:root="true" ma:fieldsID="44c6589f290b70d745eac6a6a2dd72ac" ns3:_="" ns4:_="">
    <xsd:import namespace="5a3232cb-6f32-4983-8d37-17939f7d0510"/>
    <xsd:import namespace="c349b57d-8ace-45ba-9547-63e06337a11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GenerationTime" minOccurs="0"/>
                <xsd:element ref="ns3:MediaServiceEventHashCode" minOccurs="0"/>
                <xsd:element ref="ns3:MediaServiceSystemTags" minOccurs="0"/>
                <xsd:element ref="ns3:MediaServiceOCR" minOccurs="0"/>
                <xsd:element ref="ns3:MediaLengthInSeconds" minOccurs="0"/>
                <xsd:element ref="ns3:MediaServiceDateTaken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3232cb-6f32-4983-8d37-17939f7d05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49b57d-8ace-45ba-9547-63e06337a11c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a3232cb-6f32-4983-8d37-17939f7d0510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134A63C-64DB-4EFE-8B2B-E468809185EA}">
  <ds:schemaRefs>
    <ds:schemaRef ds:uri="5a3232cb-6f32-4983-8d37-17939f7d0510"/>
    <ds:schemaRef ds:uri="c349b57d-8ace-45ba-9547-63e06337a11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A72FFCE-7DE3-4EA5-A48D-BA67639BE2FC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purl.org/dc/terms/"/>
    <ds:schemaRef ds:uri="c349b57d-8ace-45ba-9547-63e06337a11c"/>
    <ds:schemaRef ds:uri="5a3232cb-6f32-4983-8d37-17939f7d0510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F80DA065-6013-4306-82F2-0514AB2F145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541</Words>
  <Application>Microsoft Office PowerPoint</Application>
  <PresentationFormat>Widescreen</PresentationFormat>
  <Paragraphs>57</Paragraphs>
  <Slides>12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3" baseType="lpstr">
      <vt:lpstr>JuxtaposeVTI</vt:lpstr>
      <vt:lpstr>Gerenciamento de contatos</vt:lpstr>
      <vt:lpstr>Introdução</vt:lpstr>
      <vt:lpstr>Contexto</vt:lpstr>
      <vt:lpstr>Abstração de dados</vt:lpstr>
      <vt:lpstr>Ponteiros</vt:lpstr>
      <vt:lpstr>Apresentação do PowerPoint</vt:lpstr>
      <vt:lpstr>Structs</vt:lpstr>
      <vt:lpstr>Estrutura clássica</vt:lpstr>
      <vt:lpstr>Apresentação do PowerPoint</vt:lpstr>
      <vt:lpstr>Apresentação do PowerPoint</vt:lpstr>
      <vt:lpstr>Apresentação do PowerPoint</vt:lpstr>
      <vt:lpstr>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Gerenciamento de contatos</dc:title>
  <dc:creator>GIOVANNI DE PITA CICERO</dc:creator>
  <cp:lastModifiedBy>JORGE ANTONIO TERENCE NOVAES DE SANTANA</cp:lastModifiedBy>
  <cp:revision>2</cp:revision>
  <dcterms:created xsi:type="dcterms:W3CDTF">2024-06-08T12:34:17Z</dcterms:created>
  <dcterms:modified xsi:type="dcterms:W3CDTF">2024-06-10T06:02:39Z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0x010100667875B5D9706F4CAC5C151BCEDCD420</vt:lpwstr>
  </property>
</Properties>
</file>